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4" r:id="rId4"/>
    <p:sldId id="265" r:id="rId5"/>
    <p:sldId id="257" r:id="rId6"/>
    <p:sldId id="258" r:id="rId7"/>
    <p:sldId id="260" r:id="rId8"/>
    <p:sldId id="259" r:id="rId9"/>
    <p:sldId id="261" r:id="rId10"/>
    <p:sldId id="263"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35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5096DA-B7BB-419B-BABE-8C6A7409A365}"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98434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5096DA-B7BB-419B-BABE-8C6A7409A365}"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2652453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5096DA-B7BB-419B-BABE-8C6A7409A365}"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CA3F-AD5D-4417-B62F-FBE94CF0CA9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75028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5096DA-B7BB-419B-BABE-8C6A7409A365}"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29769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5096DA-B7BB-419B-BABE-8C6A7409A365}"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CA3F-AD5D-4417-B62F-FBE94CF0CA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4972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5096DA-B7BB-419B-BABE-8C6A7409A365}"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4291239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5096DA-B7BB-419B-BABE-8C6A7409A365}"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4113192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5096DA-B7BB-419B-BABE-8C6A7409A365}"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77810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5096DA-B7BB-419B-BABE-8C6A7409A365}"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7086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5096DA-B7BB-419B-BABE-8C6A7409A365}"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1372738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5096DA-B7BB-419B-BABE-8C6A7409A365}"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3693240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5096DA-B7BB-419B-BABE-8C6A7409A365}" type="datetimeFigureOut">
              <a:rPr lang="en-US" smtClean="0"/>
              <a:t>7/19/2020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239144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5096DA-B7BB-419B-BABE-8C6A7409A365}" type="datetimeFigureOut">
              <a:rPr lang="en-US" smtClean="0"/>
              <a:t>7/19/2020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100278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096DA-B7BB-419B-BABE-8C6A7409A365}" type="datetimeFigureOut">
              <a:rPr lang="en-US" smtClean="0"/>
              <a:t>7/19/2020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2334651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5096DA-B7BB-419B-BABE-8C6A7409A365}"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3756448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5096DA-B7BB-419B-BABE-8C6A7409A365}"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0CA3F-AD5D-4417-B62F-FBE94CF0CA98}" type="slidenum">
              <a:rPr lang="en-US" smtClean="0"/>
              <a:t>‹#›</a:t>
            </a:fld>
            <a:endParaRPr lang="en-US"/>
          </a:p>
        </p:txBody>
      </p:sp>
    </p:spTree>
    <p:extLst>
      <p:ext uri="{BB962C8B-B14F-4D97-AF65-F5344CB8AC3E}">
        <p14:creationId xmlns:p14="http://schemas.microsoft.com/office/powerpoint/2010/main" val="1773788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5096DA-B7BB-419B-BABE-8C6A7409A365}" type="datetimeFigureOut">
              <a:rPr lang="en-US" smtClean="0"/>
              <a:t>7/19/2020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4B0CA3F-AD5D-4417-B62F-FBE94CF0CA98}" type="slidenum">
              <a:rPr lang="en-US" smtClean="0"/>
              <a:t>‹#›</a:t>
            </a:fld>
            <a:endParaRPr lang="en-US"/>
          </a:p>
        </p:txBody>
      </p:sp>
    </p:spTree>
    <p:extLst>
      <p:ext uri="{BB962C8B-B14F-4D97-AF65-F5344CB8AC3E}">
        <p14:creationId xmlns:p14="http://schemas.microsoft.com/office/powerpoint/2010/main" val="1285904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52115-1FD8-49AF-A822-9602128BC8BD}"/>
              </a:ext>
            </a:extLst>
          </p:cNvPr>
          <p:cNvSpPr>
            <a:spLocks noGrp="1"/>
          </p:cNvSpPr>
          <p:nvPr>
            <p:ph type="ctrTitle"/>
          </p:nvPr>
        </p:nvSpPr>
        <p:spPr>
          <a:xfrm>
            <a:off x="304800" y="3158066"/>
            <a:ext cx="9575800" cy="892769"/>
          </a:xfrm>
        </p:spPr>
        <p:txBody>
          <a:bodyPr/>
          <a:lstStyle/>
          <a:p>
            <a:r>
              <a:rPr lang="en-US" dirty="0"/>
              <a:t>How are we going to do this?</a:t>
            </a:r>
          </a:p>
        </p:txBody>
      </p:sp>
      <p:sp>
        <p:nvSpPr>
          <p:cNvPr id="3" name="Subtitle 2">
            <a:extLst>
              <a:ext uri="{FF2B5EF4-FFF2-40B4-BE49-F238E27FC236}">
                <a16:creationId xmlns:a16="http://schemas.microsoft.com/office/drawing/2014/main" id="{C64C3472-7F39-4AC8-846A-DD3BBDD39DEF}"/>
              </a:ext>
            </a:extLst>
          </p:cNvPr>
          <p:cNvSpPr>
            <a:spLocks noGrp="1"/>
          </p:cNvSpPr>
          <p:nvPr>
            <p:ph type="subTitle" idx="1"/>
          </p:nvPr>
        </p:nvSpPr>
        <p:spPr/>
        <p:txBody>
          <a:bodyPr/>
          <a:lstStyle/>
          <a:p>
            <a:r>
              <a:rPr lang="en-US" dirty="0"/>
              <a:t>COVID 2020-2021</a:t>
            </a:r>
          </a:p>
          <a:p>
            <a:r>
              <a:rPr lang="en-US" dirty="0"/>
              <a:t>Yearbook Plans</a:t>
            </a:r>
          </a:p>
        </p:txBody>
      </p:sp>
    </p:spTree>
    <p:extLst>
      <p:ext uri="{BB962C8B-B14F-4D97-AF65-F5344CB8AC3E}">
        <p14:creationId xmlns:p14="http://schemas.microsoft.com/office/powerpoint/2010/main" val="1601096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BCBB0-1A15-4C38-8C49-8BACE6707C6B}"/>
              </a:ext>
            </a:extLst>
          </p:cNvPr>
          <p:cNvSpPr>
            <a:spLocks noGrp="1"/>
          </p:cNvSpPr>
          <p:nvPr>
            <p:ph type="title"/>
          </p:nvPr>
        </p:nvSpPr>
        <p:spPr/>
        <p:txBody>
          <a:bodyPr/>
          <a:lstStyle/>
          <a:p>
            <a:r>
              <a:rPr lang="en-US" dirty="0"/>
              <a:t>That’s It!</a:t>
            </a:r>
          </a:p>
        </p:txBody>
      </p:sp>
      <p:sp>
        <p:nvSpPr>
          <p:cNvPr id="3" name="Content Placeholder 2">
            <a:extLst>
              <a:ext uri="{FF2B5EF4-FFF2-40B4-BE49-F238E27FC236}">
                <a16:creationId xmlns:a16="http://schemas.microsoft.com/office/drawing/2014/main" id="{7918E07A-E562-4E85-BB6F-FE2B9EA0AAC3}"/>
              </a:ext>
            </a:extLst>
          </p:cNvPr>
          <p:cNvSpPr>
            <a:spLocks noGrp="1"/>
          </p:cNvSpPr>
          <p:nvPr>
            <p:ph idx="1"/>
          </p:nvPr>
        </p:nvSpPr>
        <p:spPr>
          <a:xfrm>
            <a:off x="677334" y="1532467"/>
            <a:ext cx="8596668" cy="4508895"/>
          </a:xfrm>
        </p:spPr>
        <p:txBody>
          <a:bodyPr/>
          <a:lstStyle/>
          <a:p>
            <a:r>
              <a:rPr lang="en-US" dirty="0"/>
              <a:t>WE will be responsible for the photos, captions and stories that students will anxiously await to see at the end of the school year, and even though WE are challenged by the absence of a traditional schedule</a:t>
            </a:r>
          </a:p>
          <a:p>
            <a:endParaRPr lang="en-US" dirty="0"/>
          </a:p>
          <a:p>
            <a:pPr marL="0" indent="0" algn="ctr">
              <a:buNone/>
            </a:pPr>
            <a:r>
              <a:rPr lang="en-US" sz="4000" b="1" dirty="0"/>
              <a:t>WE CAN DO THIS! </a:t>
            </a:r>
          </a:p>
          <a:p>
            <a:pPr marL="0" indent="0" algn="ctr">
              <a:buNone/>
            </a:pPr>
            <a:r>
              <a:rPr lang="en-US" sz="4000" b="1" dirty="0"/>
              <a:t>WE MUST DO THIS!</a:t>
            </a:r>
          </a:p>
        </p:txBody>
      </p:sp>
    </p:spTree>
    <p:extLst>
      <p:ext uri="{BB962C8B-B14F-4D97-AF65-F5344CB8AC3E}">
        <p14:creationId xmlns:p14="http://schemas.microsoft.com/office/powerpoint/2010/main" val="2435359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DEA870-85A6-423C-94A3-F7F8D58B42C5}"/>
              </a:ext>
            </a:extLst>
          </p:cNvPr>
          <p:cNvSpPr>
            <a:spLocks noGrp="1"/>
          </p:cNvSpPr>
          <p:nvPr>
            <p:ph idx="1"/>
          </p:nvPr>
        </p:nvSpPr>
        <p:spPr>
          <a:xfrm>
            <a:off x="0" y="3429000"/>
            <a:ext cx="10989733" cy="745066"/>
          </a:xfrm>
        </p:spPr>
        <p:txBody>
          <a:bodyPr>
            <a:normAutofit fontScale="92500"/>
          </a:bodyPr>
          <a:lstStyle/>
          <a:p>
            <a:pPr marL="0" indent="0" algn="ctr">
              <a:buNone/>
            </a:pPr>
            <a:r>
              <a:rPr lang="en-US" sz="3600" dirty="0"/>
              <a:t>Let’s keep our winning yearbook tradition going strong!</a:t>
            </a:r>
          </a:p>
        </p:txBody>
      </p:sp>
      <p:sp>
        <p:nvSpPr>
          <p:cNvPr id="5" name="Title 4">
            <a:extLst>
              <a:ext uri="{FF2B5EF4-FFF2-40B4-BE49-F238E27FC236}">
                <a16:creationId xmlns:a16="http://schemas.microsoft.com/office/drawing/2014/main" id="{B51940D6-5E0B-44A2-A8AF-1BF7DB0F65B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61892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E7AE-10F3-48C6-87BB-88B905E70DD8}"/>
              </a:ext>
            </a:extLst>
          </p:cNvPr>
          <p:cNvSpPr>
            <a:spLocks noGrp="1"/>
          </p:cNvSpPr>
          <p:nvPr>
            <p:ph type="title"/>
          </p:nvPr>
        </p:nvSpPr>
        <p:spPr/>
        <p:txBody>
          <a:bodyPr/>
          <a:lstStyle/>
          <a:p>
            <a:r>
              <a:rPr lang="en-US" dirty="0"/>
              <a:t>This is important</a:t>
            </a:r>
          </a:p>
        </p:txBody>
      </p:sp>
      <p:sp>
        <p:nvSpPr>
          <p:cNvPr id="3" name="Content Placeholder 2">
            <a:extLst>
              <a:ext uri="{FF2B5EF4-FFF2-40B4-BE49-F238E27FC236}">
                <a16:creationId xmlns:a16="http://schemas.microsoft.com/office/drawing/2014/main" id="{B19D9476-2CA0-44B8-B19E-A58595E6113F}"/>
              </a:ext>
            </a:extLst>
          </p:cNvPr>
          <p:cNvSpPr>
            <a:spLocks noGrp="1"/>
          </p:cNvSpPr>
          <p:nvPr>
            <p:ph idx="1"/>
          </p:nvPr>
        </p:nvSpPr>
        <p:spPr>
          <a:xfrm>
            <a:off x="677334" y="1390122"/>
            <a:ext cx="8596668" cy="3880773"/>
          </a:xfrm>
        </p:spPr>
        <p:txBody>
          <a:bodyPr/>
          <a:lstStyle/>
          <a:p>
            <a:pPr marL="457200" lvl="1" indent="0">
              <a:buNone/>
            </a:pPr>
            <a:r>
              <a:rPr lang="en-US" dirty="0"/>
              <a:t>There has never been a more important year than this one for the yearbook staff to accurately cover what it was like to be a student THIS YEAR!</a:t>
            </a:r>
          </a:p>
          <a:p>
            <a:pPr marL="457200" lvl="1" indent="0">
              <a:buNone/>
            </a:pPr>
            <a:endParaRPr lang="en-US" dirty="0"/>
          </a:p>
          <a:p>
            <a:pPr marL="457200" lvl="1" indent="0">
              <a:buNone/>
            </a:pPr>
            <a:r>
              <a:rPr lang="en-US" dirty="0"/>
              <a:t>You are creating a history book, literally, so take the responsibility seriously – the students are counting on you to give them a book that will help them tell the story of their high school years to their children someday.</a:t>
            </a:r>
          </a:p>
          <a:p>
            <a:pPr marL="457200" lvl="1" indent="0">
              <a:buNone/>
            </a:pPr>
            <a:endParaRPr lang="en-US" dirty="0"/>
          </a:p>
          <a:p>
            <a:pPr marL="457200" lvl="1" indent="0">
              <a:buNone/>
            </a:pPr>
            <a:r>
              <a:rPr lang="en-US" dirty="0"/>
              <a:t>Every student in the school is hoping to be in the book in at least one other part besides their portrait, and that is our goal. Take pictures of the kids who think you do not see them – let’s show them how much we value them! What an important job you have!</a:t>
            </a:r>
          </a:p>
        </p:txBody>
      </p:sp>
    </p:spTree>
    <p:extLst>
      <p:ext uri="{BB962C8B-B14F-4D97-AF65-F5344CB8AC3E}">
        <p14:creationId xmlns:p14="http://schemas.microsoft.com/office/powerpoint/2010/main" val="119709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29B0-933A-40BB-A7EC-C467818C26A8}"/>
              </a:ext>
            </a:extLst>
          </p:cNvPr>
          <p:cNvSpPr>
            <a:spLocks noGrp="1"/>
          </p:cNvSpPr>
          <p:nvPr>
            <p:ph type="title"/>
          </p:nvPr>
        </p:nvSpPr>
        <p:spPr/>
        <p:txBody>
          <a:bodyPr/>
          <a:lstStyle/>
          <a:p>
            <a:r>
              <a:rPr lang="en-US" dirty="0"/>
              <a:t>WebEx</a:t>
            </a:r>
          </a:p>
        </p:txBody>
      </p:sp>
      <p:sp>
        <p:nvSpPr>
          <p:cNvPr id="3" name="Content Placeholder 2">
            <a:extLst>
              <a:ext uri="{FF2B5EF4-FFF2-40B4-BE49-F238E27FC236}">
                <a16:creationId xmlns:a16="http://schemas.microsoft.com/office/drawing/2014/main" id="{C710D2F9-7FCE-4BD1-ADDD-C62F0E757248}"/>
              </a:ext>
            </a:extLst>
          </p:cNvPr>
          <p:cNvSpPr>
            <a:spLocks noGrp="1"/>
          </p:cNvSpPr>
          <p:nvPr>
            <p:ph idx="1"/>
          </p:nvPr>
        </p:nvSpPr>
        <p:spPr>
          <a:xfrm>
            <a:off x="677334" y="1473201"/>
            <a:ext cx="8596668" cy="4568162"/>
          </a:xfrm>
        </p:spPr>
        <p:txBody>
          <a:bodyPr/>
          <a:lstStyle/>
          <a:p>
            <a:r>
              <a:rPr lang="en-US" dirty="0"/>
              <a:t>We will meet every day we have a class period, at the beginning of the hour, for attendance. </a:t>
            </a:r>
          </a:p>
          <a:p>
            <a:r>
              <a:rPr lang="en-US" dirty="0"/>
              <a:t>During our WebEx time, the editors will talk to you about what you are doing and the upcoming due dates.</a:t>
            </a:r>
          </a:p>
          <a:p>
            <a:r>
              <a:rPr lang="en-US" dirty="0"/>
              <a:t>In a few weeks, you will be assigned topics and partners, and you will be able to meet with your partner(s) online – through WebEx groups.</a:t>
            </a:r>
          </a:p>
        </p:txBody>
      </p:sp>
    </p:spTree>
    <p:extLst>
      <p:ext uri="{BB962C8B-B14F-4D97-AF65-F5344CB8AC3E}">
        <p14:creationId xmlns:p14="http://schemas.microsoft.com/office/powerpoint/2010/main" val="3240534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E23D5-0FBB-46CB-AC30-07BB6D079198}"/>
              </a:ext>
            </a:extLst>
          </p:cNvPr>
          <p:cNvSpPr>
            <a:spLocks noGrp="1"/>
          </p:cNvSpPr>
          <p:nvPr>
            <p:ph type="title"/>
          </p:nvPr>
        </p:nvSpPr>
        <p:spPr/>
        <p:txBody>
          <a:bodyPr/>
          <a:lstStyle/>
          <a:p>
            <a:r>
              <a:rPr lang="en-US" dirty="0"/>
              <a:t>Communicating with Editors and Hutch</a:t>
            </a:r>
          </a:p>
        </p:txBody>
      </p:sp>
      <p:sp>
        <p:nvSpPr>
          <p:cNvPr id="3" name="Content Placeholder 2">
            <a:extLst>
              <a:ext uri="{FF2B5EF4-FFF2-40B4-BE49-F238E27FC236}">
                <a16:creationId xmlns:a16="http://schemas.microsoft.com/office/drawing/2014/main" id="{8833F62C-0232-414B-A44F-934AEDBF2AFD}"/>
              </a:ext>
            </a:extLst>
          </p:cNvPr>
          <p:cNvSpPr>
            <a:spLocks noGrp="1"/>
          </p:cNvSpPr>
          <p:nvPr>
            <p:ph idx="1"/>
          </p:nvPr>
        </p:nvSpPr>
        <p:spPr>
          <a:xfrm>
            <a:off x="838200" y="1715554"/>
            <a:ext cx="10515600" cy="4351338"/>
          </a:xfrm>
        </p:spPr>
        <p:txBody>
          <a:bodyPr/>
          <a:lstStyle/>
          <a:p>
            <a:pPr marL="0" indent="0" algn="ctr">
              <a:buNone/>
            </a:pPr>
            <a:r>
              <a:rPr lang="en-US" b="1" dirty="0"/>
              <a:t>Email</a:t>
            </a:r>
          </a:p>
          <a:p>
            <a:pPr marL="0" indent="0" algn="ctr">
              <a:buNone/>
            </a:pPr>
            <a:r>
              <a:rPr lang="en-US" dirty="0"/>
              <a:t>You can email your teacher whenever you like!</a:t>
            </a:r>
          </a:p>
          <a:p>
            <a:pPr marL="0" indent="0" algn="ctr">
              <a:buNone/>
            </a:pPr>
            <a:r>
              <a:rPr lang="en-US" dirty="0"/>
              <a:t>Teacher’s Email Address Here</a:t>
            </a:r>
          </a:p>
          <a:p>
            <a:pPr marL="0" indent="0" algn="ctr">
              <a:buNone/>
            </a:pPr>
            <a:r>
              <a:rPr lang="en-US" b="1" dirty="0"/>
              <a:t>Remind</a:t>
            </a:r>
            <a:r>
              <a:rPr lang="en-US" dirty="0"/>
              <a:t> </a:t>
            </a:r>
            <a:r>
              <a:rPr lang="en-US" b="1" dirty="0"/>
              <a:t>App</a:t>
            </a:r>
          </a:p>
          <a:p>
            <a:pPr marL="0" indent="0" algn="ctr">
              <a:buNone/>
            </a:pPr>
            <a:r>
              <a:rPr lang="en-US" dirty="0"/>
              <a:t>Set up our class in your phone’s Remind App by using the information in Google Classroom</a:t>
            </a:r>
          </a:p>
          <a:p>
            <a:pPr marL="0" indent="0" algn="ctr">
              <a:buNone/>
            </a:pPr>
            <a:r>
              <a:rPr lang="en-US" b="1" dirty="0"/>
              <a:t>Discussion Board</a:t>
            </a:r>
          </a:p>
          <a:p>
            <a:pPr marL="0" indent="0" algn="ctr">
              <a:buNone/>
            </a:pPr>
            <a:r>
              <a:rPr lang="en-US" dirty="0"/>
              <a:t>Use the discussion board in Google Classroom to ask the whole class a question and to answer any that you can</a:t>
            </a:r>
          </a:p>
        </p:txBody>
      </p:sp>
    </p:spTree>
    <p:extLst>
      <p:ext uri="{BB962C8B-B14F-4D97-AF65-F5344CB8AC3E}">
        <p14:creationId xmlns:p14="http://schemas.microsoft.com/office/powerpoint/2010/main" val="26501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E88FF-AD09-4405-A947-4AC00248C610}"/>
              </a:ext>
            </a:extLst>
          </p:cNvPr>
          <p:cNvSpPr>
            <a:spLocks noGrp="1"/>
          </p:cNvSpPr>
          <p:nvPr>
            <p:ph type="title"/>
          </p:nvPr>
        </p:nvSpPr>
        <p:spPr/>
        <p:txBody>
          <a:bodyPr/>
          <a:lstStyle/>
          <a:p>
            <a:r>
              <a:rPr lang="en-US" dirty="0"/>
              <a:t>Google Classroom</a:t>
            </a:r>
          </a:p>
        </p:txBody>
      </p:sp>
      <p:sp>
        <p:nvSpPr>
          <p:cNvPr id="3" name="Content Placeholder 2">
            <a:extLst>
              <a:ext uri="{FF2B5EF4-FFF2-40B4-BE49-F238E27FC236}">
                <a16:creationId xmlns:a16="http://schemas.microsoft.com/office/drawing/2014/main" id="{0132CC08-E53F-4AFF-8A8B-7FE307DF301C}"/>
              </a:ext>
            </a:extLst>
          </p:cNvPr>
          <p:cNvSpPr>
            <a:spLocks noGrp="1"/>
          </p:cNvSpPr>
          <p:nvPr>
            <p:ph idx="1"/>
          </p:nvPr>
        </p:nvSpPr>
        <p:spPr>
          <a:xfrm>
            <a:off x="677334" y="1601789"/>
            <a:ext cx="8596668" cy="3880773"/>
          </a:xfrm>
        </p:spPr>
        <p:txBody>
          <a:bodyPr/>
          <a:lstStyle/>
          <a:p>
            <a:r>
              <a:rPr lang="en-US" dirty="0"/>
              <a:t>We will start the year with lessons in Google Classroom that will help you understand what you will be doing for your yearbook assignments</a:t>
            </a:r>
          </a:p>
          <a:p>
            <a:r>
              <a:rPr lang="en-US" dirty="0"/>
              <a:t>You will find links in Classroom to submit your work</a:t>
            </a:r>
          </a:p>
          <a:p>
            <a:r>
              <a:rPr lang="en-US" dirty="0"/>
              <a:t>All of your assignments will be graded</a:t>
            </a:r>
          </a:p>
        </p:txBody>
      </p:sp>
    </p:spTree>
    <p:extLst>
      <p:ext uri="{BB962C8B-B14F-4D97-AF65-F5344CB8AC3E}">
        <p14:creationId xmlns:p14="http://schemas.microsoft.com/office/powerpoint/2010/main" val="335666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8B458-AF55-4726-AB1D-F6614859E0CE}"/>
              </a:ext>
            </a:extLst>
          </p:cNvPr>
          <p:cNvSpPr>
            <a:spLocks noGrp="1"/>
          </p:cNvSpPr>
          <p:nvPr>
            <p:ph type="title"/>
          </p:nvPr>
        </p:nvSpPr>
        <p:spPr/>
        <p:txBody>
          <a:bodyPr/>
          <a:lstStyle/>
          <a:p>
            <a:r>
              <a:rPr lang="en-US" dirty="0"/>
              <a:t>Pictures</a:t>
            </a:r>
          </a:p>
        </p:txBody>
      </p:sp>
      <p:sp>
        <p:nvSpPr>
          <p:cNvPr id="3" name="Content Placeholder 2">
            <a:extLst>
              <a:ext uri="{FF2B5EF4-FFF2-40B4-BE49-F238E27FC236}">
                <a16:creationId xmlns:a16="http://schemas.microsoft.com/office/drawing/2014/main" id="{7402C0AA-8E01-4717-B0BA-197A96DA9DAF}"/>
              </a:ext>
            </a:extLst>
          </p:cNvPr>
          <p:cNvSpPr>
            <a:spLocks noGrp="1"/>
          </p:cNvSpPr>
          <p:nvPr>
            <p:ph idx="1"/>
          </p:nvPr>
        </p:nvSpPr>
        <p:spPr>
          <a:xfrm>
            <a:off x="677334" y="1363133"/>
            <a:ext cx="8596668" cy="4678229"/>
          </a:xfrm>
        </p:spPr>
        <p:txBody>
          <a:bodyPr/>
          <a:lstStyle/>
          <a:p>
            <a:r>
              <a:rPr lang="en-US" dirty="0"/>
              <a:t>The yearbook is full of pictures, so that is one of your main jobs.</a:t>
            </a:r>
          </a:p>
          <a:p>
            <a:r>
              <a:rPr lang="en-US" dirty="0"/>
              <a:t>You will use your cell phone for most pictures, but there are cameras available for checkout when we get access to the campus</a:t>
            </a:r>
          </a:p>
          <a:p>
            <a:r>
              <a:rPr lang="en-US" dirty="0"/>
              <a:t>While quarantined, you will ask people for photos of themselves as well as their friends and family whenever necessary</a:t>
            </a:r>
          </a:p>
          <a:p>
            <a:r>
              <a:rPr lang="en-US" dirty="0"/>
              <a:t>It is much better for us to take our own photos, so if it is possible, you should take them yourself</a:t>
            </a:r>
          </a:p>
          <a:p>
            <a:r>
              <a:rPr lang="en-US" dirty="0"/>
              <a:t>Your photos will be uploaded according to the directions in Google Classroom, by the due date.</a:t>
            </a:r>
          </a:p>
        </p:txBody>
      </p:sp>
    </p:spTree>
    <p:extLst>
      <p:ext uri="{BB962C8B-B14F-4D97-AF65-F5344CB8AC3E}">
        <p14:creationId xmlns:p14="http://schemas.microsoft.com/office/powerpoint/2010/main" val="155349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AF1FC-BA49-445F-94BE-2F9BFEF2AA7E}"/>
              </a:ext>
            </a:extLst>
          </p:cNvPr>
          <p:cNvSpPr>
            <a:spLocks noGrp="1"/>
          </p:cNvSpPr>
          <p:nvPr>
            <p:ph type="title"/>
          </p:nvPr>
        </p:nvSpPr>
        <p:spPr/>
        <p:txBody>
          <a:bodyPr/>
          <a:lstStyle/>
          <a:p>
            <a:r>
              <a:rPr lang="en-US" dirty="0"/>
              <a:t>Take INTERESTING pictures</a:t>
            </a:r>
          </a:p>
        </p:txBody>
      </p:sp>
      <p:sp>
        <p:nvSpPr>
          <p:cNvPr id="3" name="Content Placeholder 2">
            <a:extLst>
              <a:ext uri="{FF2B5EF4-FFF2-40B4-BE49-F238E27FC236}">
                <a16:creationId xmlns:a16="http://schemas.microsoft.com/office/drawing/2014/main" id="{A43D79E1-0DE9-4AF4-8760-078F5B30C34F}"/>
              </a:ext>
            </a:extLst>
          </p:cNvPr>
          <p:cNvSpPr>
            <a:spLocks noGrp="1"/>
          </p:cNvSpPr>
          <p:nvPr>
            <p:ph idx="1"/>
          </p:nvPr>
        </p:nvSpPr>
        <p:spPr>
          <a:xfrm>
            <a:off x="677334" y="1550989"/>
            <a:ext cx="8596668" cy="3880773"/>
          </a:xfrm>
        </p:spPr>
        <p:txBody>
          <a:bodyPr/>
          <a:lstStyle/>
          <a:p>
            <a:r>
              <a:rPr lang="en-US" dirty="0"/>
              <a:t>Avoid posing people – get them doing something … anything</a:t>
            </a:r>
          </a:p>
          <a:p>
            <a:r>
              <a:rPr lang="en-US" dirty="0"/>
              <a:t>Get close</a:t>
            </a:r>
          </a:p>
          <a:p>
            <a:r>
              <a:rPr lang="en-US" dirty="0"/>
              <a:t>Get facial expressions</a:t>
            </a:r>
          </a:p>
          <a:p>
            <a:r>
              <a:rPr lang="en-US" dirty="0"/>
              <a:t>Make sure the lighting is good</a:t>
            </a:r>
          </a:p>
          <a:p>
            <a:r>
              <a:rPr lang="en-US" dirty="0"/>
              <a:t>Fill the photo with the PERSON, not the background – get close</a:t>
            </a:r>
          </a:p>
          <a:p>
            <a:r>
              <a:rPr lang="en-US" dirty="0"/>
              <a:t>Think about creative angles – stand on a chair or crouch down</a:t>
            </a:r>
          </a:p>
          <a:p>
            <a:endParaRPr lang="en-US" dirty="0"/>
          </a:p>
          <a:p>
            <a:pPr marL="0" indent="0" algn="ctr">
              <a:buNone/>
            </a:pPr>
            <a:r>
              <a:rPr lang="en-US" dirty="0"/>
              <a:t>OUR PICTURES HAVE TO BE GOOD!</a:t>
            </a:r>
          </a:p>
          <a:p>
            <a:endParaRPr lang="en-US" dirty="0"/>
          </a:p>
        </p:txBody>
      </p:sp>
    </p:spTree>
    <p:extLst>
      <p:ext uri="{BB962C8B-B14F-4D97-AF65-F5344CB8AC3E}">
        <p14:creationId xmlns:p14="http://schemas.microsoft.com/office/powerpoint/2010/main" val="75697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C2C81-DB1E-4EF5-80BB-3605CC3C4563}"/>
              </a:ext>
            </a:extLst>
          </p:cNvPr>
          <p:cNvSpPr>
            <a:spLocks noGrp="1"/>
          </p:cNvSpPr>
          <p:nvPr>
            <p:ph type="title"/>
          </p:nvPr>
        </p:nvSpPr>
        <p:spPr/>
        <p:txBody>
          <a:bodyPr/>
          <a:lstStyle/>
          <a:p>
            <a:r>
              <a:rPr lang="en-US" dirty="0"/>
              <a:t>Interviews</a:t>
            </a:r>
          </a:p>
        </p:txBody>
      </p:sp>
      <p:sp>
        <p:nvSpPr>
          <p:cNvPr id="3" name="Content Placeholder 2">
            <a:extLst>
              <a:ext uri="{FF2B5EF4-FFF2-40B4-BE49-F238E27FC236}">
                <a16:creationId xmlns:a16="http://schemas.microsoft.com/office/drawing/2014/main" id="{72656888-38C6-4DAA-96A6-B9EA6E165F10}"/>
              </a:ext>
            </a:extLst>
          </p:cNvPr>
          <p:cNvSpPr>
            <a:spLocks noGrp="1"/>
          </p:cNvSpPr>
          <p:nvPr>
            <p:ph idx="1"/>
          </p:nvPr>
        </p:nvSpPr>
        <p:spPr>
          <a:xfrm>
            <a:off x="838200" y="1481667"/>
            <a:ext cx="10515600" cy="4695296"/>
          </a:xfrm>
        </p:spPr>
        <p:txBody>
          <a:bodyPr>
            <a:normAutofit/>
          </a:bodyPr>
          <a:lstStyle/>
          <a:p>
            <a:r>
              <a:rPr lang="en-US" dirty="0"/>
              <a:t>Interviews, as well as any other communication, can be done through email until we are able to do them live.</a:t>
            </a:r>
          </a:p>
          <a:p>
            <a:r>
              <a:rPr lang="en-US" dirty="0"/>
              <a:t>You should identify the sources you want to interview early in the process so you can give the sources plenty of time to get back to you.</a:t>
            </a:r>
          </a:p>
          <a:p>
            <a:r>
              <a:rPr lang="en-US" dirty="0"/>
              <a:t>Send a second email if you do not hear from a source within 48 hours</a:t>
            </a:r>
          </a:p>
          <a:p>
            <a:r>
              <a:rPr lang="en-US" dirty="0"/>
              <a:t>Find another source if you do not hear from the original source by the third day </a:t>
            </a:r>
          </a:p>
          <a:p>
            <a:r>
              <a:rPr lang="en-US" dirty="0"/>
              <a:t>For every topic, you will be expected to interview one teacher and two students, and you need to get full sentence quotes, so ask good questions. </a:t>
            </a:r>
          </a:p>
          <a:p>
            <a:r>
              <a:rPr lang="en-US" dirty="0"/>
              <a:t>Make sure you focus on INTERESTING ideas.</a:t>
            </a:r>
          </a:p>
        </p:txBody>
      </p:sp>
    </p:spTree>
    <p:extLst>
      <p:ext uri="{BB962C8B-B14F-4D97-AF65-F5344CB8AC3E}">
        <p14:creationId xmlns:p14="http://schemas.microsoft.com/office/powerpoint/2010/main" val="2659360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DFB55-55E9-4571-B991-62AF03FB8431}"/>
              </a:ext>
            </a:extLst>
          </p:cNvPr>
          <p:cNvSpPr>
            <a:spLocks noGrp="1"/>
          </p:cNvSpPr>
          <p:nvPr>
            <p:ph type="title"/>
          </p:nvPr>
        </p:nvSpPr>
        <p:spPr/>
        <p:txBody>
          <a:bodyPr/>
          <a:lstStyle/>
          <a:p>
            <a:r>
              <a:rPr lang="en-US" dirty="0"/>
              <a:t>Writing Captions and Stories</a:t>
            </a:r>
          </a:p>
        </p:txBody>
      </p:sp>
      <p:sp>
        <p:nvSpPr>
          <p:cNvPr id="3" name="Content Placeholder 2">
            <a:extLst>
              <a:ext uri="{FF2B5EF4-FFF2-40B4-BE49-F238E27FC236}">
                <a16:creationId xmlns:a16="http://schemas.microsoft.com/office/drawing/2014/main" id="{A7022663-C680-4724-9C54-EFEB04079F7C}"/>
              </a:ext>
            </a:extLst>
          </p:cNvPr>
          <p:cNvSpPr>
            <a:spLocks noGrp="1"/>
          </p:cNvSpPr>
          <p:nvPr>
            <p:ph idx="1"/>
          </p:nvPr>
        </p:nvSpPr>
        <p:spPr>
          <a:xfrm>
            <a:off x="677334" y="1473201"/>
            <a:ext cx="8596668" cy="4568162"/>
          </a:xfrm>
        </p:spPr>
        <p:txBody>
          <a:bodyPr/>
          <a:lstStyle/>
          <a:p>
            <a:r>
              <a:rPr lang="en-US" dirty="0"/>
              <a:t>We will practice this! </a:t>
            </a:r>
          </a:p>
          <a:p>
            <a:r>
              <a:rPr lang="en-US" dirty="0"/>
              <a:t>Captions will identify the people in the photo</a:t>
            </a:r>
          </a:p>
          <a:p>
            <a:r>
              <a:rPr lang="en-US" dirty="0"/>
              <a:t>You will use the quotes you got to help you write the story</a:t>
            </a:r>
          </a:p>
          <a:p>
            <a:r>
              <a:rPr lang="en-US" dirty="0"/>
              <a:t>You will get the facts you need to include by doing some research and maybe talking to a few more people</a:t>
            </a:r>
          </a:p>
          <a:p>
            <a:r>
              <a:rPr lang="en-US" dirty="0"/>
              <a:t>Your stories will be a unique depiction of the topic as seen through the eyes of the students/staff of the current school year</a:t>
            </a:r>
          </a:p>
          <a:p>
            <a:r>
              <a:rPr lang="en-US" dirty="0"/>
              <a:t>Take this job seriously … people really do care!</a:t>
            </a:r>
          </a:p>
          <a:p>
            <a:endParaRPr lang="en-US" dirty="0"/>
          </a:p>
        </p:txBody>
      </p:sp>
    </p:spTree>
    <p:extLst>
      <p:ext uri="{BB962C8B-B14F-4D97-AF65-F5344CB8AC3E}">
        <p14:creationId xmlns:p14="http://schemas.microsoft.com/office/powerpoint/2010/main" val="16394851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163</TotalTime>
  <Words>749</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How are we going to do this?</vt:lpstr>
      <vt:lpstr>This is important</vt:lpstr>
      <vt:lpstr>WebEx</vt:lpstr>
      <vt:lpstr>Communicating with Editors and Hutch</vt:lpstr>
      <vt:lpstr>Google Classroom</vt:lpstr>
      <vt:lpstr>Pictures</vt:lpstr>
      <vt:lpstr>Take INTERESTING pictures</vt:lpstr>
      <vt:lpstr>Interviews</vt:lpstr>
      <vt:lpstr>Writing Captions and Stories</vt:lpstr>
      <vt:lpstr>That’s 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are we going to do this?</dc:title>
  <dc:creator>Deanne Hutchison</dc:creator>
  <cp:lastModifiedBy>Deanne Hutchison</cp:lastModifiedBy>
  <cp:revision>8</cp:revision>
  <dcterms:created xsi:type="dcterms:W3CDTF">2020-07-20T03:08:00Z</dcterms:created>
  <dcterms:modified xsi:type="dcterms:W3CDTF">2020-07-20T05:51:25Z</dcterms:modified>
</cp:coreProperties>
</file>