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222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206.xml"/>
  <Override ContentType="application/vnd.openxmlformats-officedocument.presentationml.notesSlide+xml" PartName="/ppt/notesSlides/notesSlide23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96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202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3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29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38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8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225.xml"/>
  <Override ContentType="application/vnd.openxmlformats-officedocument.presentationml.notesSlide+xml" PartName="/ppt/notesSlides/notesSlide2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213.xml"/>
  <Override ContentType="application/vnd.openxmlformats-officedocument.presentationml.notesSlide+xml" PartName="/ppt/notesSlides/notesSlide2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231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0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4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95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217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35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2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99.xml"/>
  <Override ContentType="application/vnd.openxmlformats-officedocument.presentationml.notesSlide+xml" PartName="/ppt/notesSlides/notesSlide245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90.xml"/>
  <Override ContentType="application/vnd.openxmlformats-officedocument.presentationml.notesSlide+xml" PartName="/ppt/notesSlides/notesSlide21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224.xml"/>
  <Override ContentType="application/vnd.openxmlformats-officedocument.presentationml.notesSlide+xml" PartName="/ppt/notesSlides/notesSlide241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207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8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239.xml"/>
  <Override ContentType="application/vnd.openxmlformats-officedocument.presentationml.notesSlide+xml" PartName="/ppt/notesSlides/notesSlide24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3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20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16.xml"/>
  <Override ContentType="application/vnd.openxmlformats-officedocument.presentationml.notesSlide+xml" PartName="/ppt/notesSlides/notesSlide227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98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18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21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36.xml"/>
  <Override ContentType="application/vnd.openxmlformats-officedocument.presentationml.notesSlide+xml" PartName="/ppt/notesSlides/notesSlide244.xml"/>
  <Override ContentType="application/vnd.openxmlformats-officedocument.presentationml.notesSlide+xml" PartName="/ppt/notesSlides/notesSlide20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91.xml"/>
  <Override ContentType="application/vnd.openxmlformats-officedocument.presentationml.notesSlide+xml" PartName="/ppt/notesSlides/notesSlide20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212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93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21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205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233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97.xml"/>
  <Override ContentType="application/vnd.openxmlformats-officedocument.presentationml.notesSlide+xml" PartName="/ppt/notesSlides/notesSlide22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43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226.xml"/>
  <Override ContentType="application/vnd.openxmlformats-officedocument.presentationml.notesSlide+xml" PartName="/ppt/notesSlides/notesSlide200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09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37.xml"/>
  <Override ContentType="application/vnd.openxmlformats-officedocument.presentationml.notesSlide+xml" PartName="/ppt/notesSlides/notesSlide211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164.xml"/>
  <Override ContentType="application/vnd.openxmlformats-officedocument.presentationml.slide+xml" PartName="/ppt/slides/slide43.xml"/>
  <Override ContentType="application/vnd.openxmlformats-officedocument.presentationml.slide+xml" PartName="/ppt/slides/slide199.xml"/>
  <Override ContentType="application/vnd.openxmlformats-officedocument.presentationml.slide+xml" PartName="/ppt/slides/slide210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202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5.xml"/>
  <Override ContentType="application/vnd.openxmlformats-officedocument.presentationml.slide+xml" PartName="/ppt/slides/slide237.xml"/>
  <Override ContentType="application/vnd.openxmlformats-officedocument.presentationml.slide+xml" PartName="/ppt/slides/slide51.xml"/>
  <Override ContentType="application/vnd.openxmlformats-officedocument.presentationml.slide+xml" PartName="/ppt/slides/slide245.xml"/>
  <Override ContentType="application/vnd.openxmlformats-officedocument.presentationml.slide+xml" PartName="/ppt/slides/slide113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217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233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229.xml"/>
  <Override ContentType="application/vnd.openxmlformats-officedocument.presentationml.slide+xml" PartName="/ppt/slides/slide136.xml"/>
  <Override ContentType="application/vnd.openxmlformats-officedocument.presentationml.slide+xml" PartName="/ppt/slides/slide184.xml"/>
  <Override ContentType="application/vnd.openxmlformats-officedocument.presentationml.slide+xml" PartName="/ppt/slides/slide141.xml"/>
  <Override ContentType="application/vnd.openxmlformats-officedocument.presentationml.slide+xml" PartName="/ppt/slides/slide82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187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214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206.xml"/>
  <Override ContentType="application/vnd.openxmlformats-officedocument.presentationml.slide+xml" PartName="/ppt/slides/slide55.xml"/>
  <Override ContentType="application/vnd.openxmlformats-officedocument.presentationml.slide+xml" PartName="/ppt/slides/slide195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242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59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225.xml"/>
  <Override ContentType="application/vnd.openxmlformats-officedocument.presentationml.slide+xml" PartName="/ppt/slides/slide180.xml"/>
  <Override ContentType="application/vnd.openxmlformats-officedocument.presentationml.slide+xml" PartName="/ppt/slides/slide18.xml"/>
  <Override ContentType="application/vnd.openxmlformats-officedocument.presentationml.slide+xml" PartName="/ppt/slides/slide201.xml"/>
  <Override ContentType="application/vnd.openxmlformats-officedocument.presentationml.slide+xml" PartName="/ppt/slides/slide244.xml"/>
  <Override ContentType="application/vnd.openxmlformats-officedocument.presentationml.slide+xml" PartName="/ppt/slides/slide52.xml"/>
  <Override ContentType="application/vnd.openxmlformats-officedocument.presentationml.slide+xml" PartName="/ppt/slides/slide95.xml"/>
  <Override ContentType="application/vnd.openxmlformats-officedocument.presentationml.slide+xml" PartName="/ppt/slides/slide181.xml"/>
  <Override ContentType="application/vnd.openxmlformats-officedocument.presentationml.slide+xml" PartName="/ppt/slides/slide157.xml"/>
  <Override ContentType="application/vnd.openxmlformats-officedocument.presentationml.slide+xml" PartName="/ppt/slides/slide211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47.xml"/>
  <Override ContentType="application/vnd.openxmlformats-officedocument.presentationml.slide+xml" PartName="/ppt/slides/slide191.xml"/>
  <Override ContentType="application/vnd.openxmlformats-officedocument.presentationml.slide+xml" PartName="/ppt/slides/slide23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67.xml"/>
  <Override ContentType="application/vnd.openxmlformats-officedocument.presentationml.slide+xml" PartName="/ppt/slides/slide196.xml"/>
  <Override ContentType="application/vnd.openxmlformats-officedocument.presentationml.slide+xml" PartName="/ppt/slides/slide171.xml"/>
  <Override ContentType="application/vnd.openxmlformats-officedocument.presentationml.slide+xml" PartName="/ppt/slides/slide49.xml"/>
  <Override ContentType="application/vnd.openxmlformats-officedocument.presentationml.slide+xml" PartName="/ppt/slides/slide216.xml"/>
  <Override ContentType="application/vnd.openxmlformats-officedocument.presentationml.slide+xml" PartName="/ppt/slides/slide83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221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86.xml"/>
  <Override ContentType="application/vnd.openxmlformats-officedocument.presentationml.slide+xml" PartName="/ppt/slides/slide215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222.xml"/>
  <Override ContentType="application/vnd.openxmlformats-officedocument.presentationml.slide+xml" PartName="/ppt/slides/slide205.xml"/>
  <Override ContentType="application/vnd.openxmlformats-officedocument.presentationml.slide+xml" PartName="/ppt/slides/slide160.xml"/>
  <Override ContentType="application/vnd.openxmlformats-officedocument.presentationml.slide+xml" PartName="/ppt/slides/slide232.xml"/>
  <Override ContentType="application/vnd.openxmlformats-officedocument.presentationml.slide+xml" PartName="/ppt/slides/slide100.xml"/>
  <Override ContentType="application/vnd.openxmlformats-officedocument.presentationml.slide+xml" PartName="/ppt/slides/slide90.xml"/>
  <Override ContentType="application/vnd.openxmlformats-officedocument.presentationml.slide+xml" PartName="/ppt/slides/slide143.xml"/>
  <Override ContentType="application/vnd.openxmlformats-officedocument.presentationml.slide+xml" PartName="/ppt/slides/slide132.xml"/>
  <Override ContentType="application/vnd.openxmlformats-officedocument.presentationml.slide+xml" PartName="/ppt/slides/slide62.xml"/>
  <Override ContentType="application/vnd.openxmlformats-officedocument.presentationml.slide+xml" PartName="/ppt/slides/slide175.xml"/>
  <Override ContentType="application/vnd.openxmlformats-officedocument.presentationml.slide+xml" PartName="/ppt/slides/slide1.xml"/>
  <Override ContentType="application/vnd.openxmlformats-officedocument.presentationml.slide+xml" PartName="/ppt/slides/slide192.xml"/>
  <Override ContentType="application/vnd.openxmlformats-officedocument.presentationml.slide+xml" PartName="/ppt/slides/slide45.xml"/>
  <Override ContentType="application/vnd.openxmlformats-officedocument.presentationml.slide+xml" PartName="/ppt/slides/slide226.xml"/>
  <Override ContentType="application/vnd.openxmlformats-officedocument.presentationml.slide+xml" PartName="/ppt/slides/slide28.xml"/>
  <Override ContentType="application/vnd.openxmlformats-officedocument.presentationml.slide+xml" PartName="/ppt/slides/slide209.xml"/>
  <Override ContentType="application/vnd.openxmlformats-officedocument.presentationml.slide+xml" PartName="/ppt/slides/slide200.xml"/>
  <Override ContentType="application/vnd.openxmlformats-officedocument.presentationml.slide+xml" PartName="/ppt/slides/slide243.xml"/>
  <Override ContentType="application/vnd.openxmlformats-officedocument.presentationml.slide+xml" PartName="/ppt/slides/slide88.xml"/>
  <Override ContentType="application/vnd.openxmlformats-officedocument.presentationml.slide+xml" PartName="/ppt/slides/slide158.xml"/>
  <Override ContentType="application/vnd.openxmlformats-officedocument.presentationml.slide+xml" PartName="/ppt/slides/slide115.xml"/>
  <Override ContentType="application/vnd.openxmlformats-officedocument.presentationml.slide+xml" PartName="/ppt/slides/slide3.xml"/>
  <Override ContentType="application/vnd.openxmlformats-officedocument.presentationml.slide+xml" PartName="/ppt/slides/slide182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190.xml"/>
  <Override ContentType="application/vnd.openxmlformats-officedocument.presentationml.slide+xml" PartName="/ppt/slides/slide227.xml"/>
  <Override ContentType="application/vnd.openxmlformats-officedocument.presentationml.slide+xml" PartName="/ppt/slides/slide33.xml"/>
  <Override ContentType="application/vnd.openxmlformats-officedocument.presentationml.slide+xml" PartName="/ppt/slides/slide219.xml"/>
  <Override ContentType="application/vnd.openxmlformats-officedocument.presentationml.slide+xml" PartName="/ppt/slides/slide68.xml"/>
  <Override ContentType="application/vnd.openxmlformats-officedocument.presentationml.slide+xml" PartName="/ppt/slides/slide170.xml"/>
  <Override ContentType="application/vnd.openxmlformats-officedocument.presentationml.slide+xml" PartName="/ppt/slides/slide20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220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235.xml"/>
  <Override ContentType="application/vnd.openxmlformats-officedocument.presentationml.slide+xml" PartName="/ppt/slides/slide154.xml"/>
  <Override ContentType="application/vnd.openxmlformats-officedocument.presentationml.slide+xml" PartName="/ppt/slides/slide197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3.xml"/>
  <Override ContentType="application/vnd.openxmlformats-officedocument.presentationml.slide+xml" PartName="/ppt/slides/slide240.xml"/>
  <Override ContentType="application/vnd.openxmlformats-officedocument.presentationml.slide+xml" PartName="/ppt/slides/slide22.xml"/>
  <Override ContentType="application/vnd.openxmlformats-officedocument.presentationml.slide+xml" PartName="/ppt/slides/slide185.xml"/>
  <Override ContentType="application/vnd.openxmlformats-officedocument.presentationml.slide+xml" PartName="/ppt/slides/slide231.xml"/>
  <Override ContentType="application/vnd.openxmlformats-officedocument.presentationml.slide+xml" PartName="/ppt/slides/slide65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178.xml"/>
  <Override ContentType="application/vnd.openxmlformats-officedocument.presentationml.slide+xml" PartName="/ppt/slides/slide29.xml"/>
  <Override ContentType="application/vnd.openxmlformats-officedocument.presentationml.slide+xml" PartName="/ppt/slides/slide212.xml"/>
  <Override ContentType="application/vnd.openxmlformats-officedocument.presentationml.slide+xml" PartName="/ppt/slides/slide76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89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57.xml"/>
  <Override ContentType="application/vnd.openxmlformats-officedocument.presentationml.slide+xml" PartName="/ppt/slides/slide238.xml"/>
  <Override ContentType="application/vnd.openxmlformats-officedocument.presentationml.slide+xml" PartName="/ppt/slides/slide44.xml"/>
  <Override ContentType="application/vnd.openxmlformats-officedocument.presentationml.slide+xml" PartName="/ppt/slides/slide193.xml"/>
  <Override ContentType="application/vnd.openxmlformats-officedocument.presentationml.slide+xml" PartName="/ppt/slides/slide208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22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198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218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6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83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246.xml"/>
  <Override ContentType="application/vnd.openxmlformats-officedocument.presentationml.slide+xml" PartName="/ppt/slides/slide149.xml"/>
  <Override ContentType="application/vnd.openxmlformats-officedocument.presentationml.slide+xml" PartName="/ppt/slides/slide203.xml"/>
  <Override ContentType="application/vnd.openxmlformats-officedocument.presentationml.slide+xml" PartName="/ppt/slides/slide124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234.xml"/>
  <Override ContentType="application/vnd.openxmlformats-officedocument.presentationml.slide+xml" PartName="/ppt/slides/slide194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34.xml"/>
  <Override ContentType="application/vnd.openxmlformats-officedocument.presentationml.slide+xml" PartName="/ppt/slides/slide207.xml"/>
  <Override ContentType="application/vnd.openxmlformats-officedocument.presentationml.slide+xml" PartName="/ppt/slides/slide224.xml"/>
  <Override ContentType="application/vnd.openxmlformats-officedocument.presentationml.slide+xml" PartName="/ppt/slides/slide47.xml"/>
  <Override ContentType="application/vnd.openxmlformats-officedocument.presentationml.slide+xml" PartName="/ppt/slides/slide241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75.xml"/>
  <Override ContentType="application/vnd.openxmlformats-officedocument.presentationml.slide+xml" PartName="/ppt/slides/slide213.xml"/>
  <Override ContentType="application/vnd.openxmlformats-officedocument.presentationml.slide+xml" PartName="/ppt/slides/slide58.xml"/>
  <Override ContentType="application/vnd.openxmlformats-officedocument.presentationml.slide+xml" PartName="/ppt/slides/slide239.xml"/>
  <Override ContentType="application/vnd.openxmlformats-officedocument.presentationml.slide+xml" PartName="/ppt/slides/slide15.xml"/>
  <Override ContentType="application/vnd.openxmlformats-officedocument.presentationml.slide+xml" PartName="/ppt/slides/slide230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  <p:sldId id="392" r:id="rId141"/>
    <p:sldId id="393" r:id="rId142"/>
    <p:sldId id="394" r:id="rId143"/>
    <p:sldId id="395" r:id="rId144"/>
    <p:sldId id="396" r:id="rId145"/>
    <p:sldId id="397" r:id="rId146"/>
    <p:sldId id="398" r:id="rId147"/>
    <p:sldId id="399" r:id="rId148"/>
    <p:sldId id="400" r:id="rId149"/>
    <p:sldId id="401" r:id="rId150"/>
    <p:sldId id="402" r:id="rId151"/>
    <p:sldId id="403" r:id="rId152"/>
    <p:sldId id="404" r:id="rId153"/>
    <p:sldId id="405" r:id="rId154"/>
    <p:sldId id="406" r:id="rId155"/>
    <p:sldId id="407" r:id="rId156"/>
    <p:sldId id="408" r:id="rId157"/>
    <p:sldId id="409" r:id="rId158"/>
    <p:sldId id="410" r:id="rId159"/>
    <p:sldId id="411" r:id="rId160"/>
    <p:sldId id="412" r:id="rId161"/>
    <p:sldId id="413" r:id="rId162"/>
    <p:sldId id="414" r:id="rId163"/>
    <p:sldId id="415" r:id="rId164"/>
    <p:sldId id="416" r:id="rId165"/>
    <p:sldId id="417" r:id="rId166"/>
    <p:sldId id="418" r:id="rId167"/>
    <p:sldId id="419" r:id="rId168"/>
    <p:sldId id="420" r:id="rId169"/>
    <p:sldId id="421" r:id="rId170"/>
    <p:sldId id="422" r:id="rId171"/>
    <p:sldId id="423" r:id="rId172"/>
    <p:sldId id="424" r:id="rId173"/>
    <p:sldId id="425" r:id="rId174"/>
    <p:sldId id="426" r:id="rId175"/>
    <p:sldId id="427" r:id="rId176"/>
    <p:sldId id="428" r:id="rId177"/>
    <p:sldId id="429" r:id="rId178"/>
    <p:sldId id="430" r:id="rId179"/>
    <p:sldId id="431" r:id="rId180"/>
    <p:sldId id="432" r:id="rId181"/>
    <p:sldId id="433" r:id="rId182"/>
    <p:sldId id="434" r:id="rId183"/>
    <p:sldId id="435" r:id="rId184"/>
    <p:sldId id="436" r:id="rId185"/>
    <p:sldId id="437" r:id="rId186"/>
    <p:sldId id="438" r:id="rId187"/>
    <p:sldId id="439" r:id="rId188"/>
    <p:sldId id="440" r:id="rId189"/>
    <p:sldId id="441" r:id="rId190"/>
    <p:sldId id="442" r:id="rId191"/>
    <p:sldId id="443" r:id="rId192"/>
    <p:sldId id="444" r:id="rId193"/>
    <p:sldId id="445" r:id="rId194"/>
    <p:sldId id="446" r:id="rId195"/>
    <p:sldId id="447" r:id="rId196"/>
    <p:sldId id="448" r:id="rId197"/>
    <p:sldId id="449" r:id="rId198"/>
    <p:sldId id="450" r:id="rId199"/>
    <p:sldId id="451" r:id="rId200"/>
    <p:sldId id="452" r:id="rId201"/>
    <p:sldId id="453" r:id="rId202"/>
    <p:sldId id="454" r:id="rId203"/>
    <p:sldId id="455" r:id="rId204"/>
    <p:sldId id="456" r:id="rId205"/>
    <p:sldId id="457" r:id="rId206"/>
    <p:sldId id="458" r:id="rId207"/>
    <p:sldId id="459" r:id="rId208"/>
    <p:sldId id="460" r:id="rId209"/>
    <p:sldId id="461" r:id="rId210"/>
    <p:sldId id="462" r:id="rId211"/>
    <p:sldId id="463" r:id="rId212"/>
    <p:sldId id="464" r:id="rId213"/>
    <p:sldId id="465" r:id="rId214"/>
    <p:sldId id="466" r:id="rId215"/>
    <p:sldId id="467" r:id="rId216"/>
    <p:sldId id="468" r:id="rId217"/>
    <p:sldId id="469" r:id="rId218"/>
    <p:sldId id="470" r:id="rId219"/>
    <p:sldId id="471" r:id="rId220"/>
    <p:sldId id="472" r:id="rId221"/>
    <p:sldId id="473" r:id="rId222"/>
    <p:sldId id="474" r:id="rId223"/>
    <p:sldId id="475" r:id="rId224"/>
    <p:sldId id="476" r:id="rId225"/>
    <p:sldId id="477" r:id="rId226"/>
    <p:sldId id="478" r:id="rId227"/>
    <p:sldId id="479" r:id="rId228"/>
    <p:sldId id="480" r:id="rId229"/>
    <p:sldId id="481" r:id="rId230"/>
    <p:sldId id="482" r:id="rId231"/>
    <p:sldId id="483" r:id="rId232"/>
    <p:sldId id="484" r:id="rId233"/>
    <p:sldId id="485" r:id="rId234"/>
    <p:sldId id="486" r:id="rId235"/>
    <p:sldId id="487" r:id="rId236"/>
    <p:sldId id="488" r:id="rId237"/>
    <p:sldId id="489" r:id="rId238"/>
    <p:sldId id="490" r:id="rId239"/>
    <p:sldId id="491" r:id="rId240"/>
    <p:sldId id="492" r:id="rId241"/>
    <p:sldId id="493" r:id="rId242"/>
    <p:sldId id="494" r:id="rId243"/>
    <p:sldId id="495" r:id="rId244"/>
    <p:sldId id="496" r:id="rId245"/>
    <p:sldId id="497" r:id="rId246"/>
    <p:sldId id="498" r:id="rId247"/>
    <p:sldId id="499" r:id="rId248"/>
    <p:sldId id="500" r:id="rId249"/>
    <p:sldId id="501" r:id="rId250"/>
  </p:sldIdLst>
  <p:sldSz cy="5143500" cx="9144000"/>
  <p:notesSz cx="6858000" cy="9144000"/>
  <p:embeddedFontLst>
    <p:embeddedFont>
      <p:font typeface="Questrial"/>
      <p:regular r:id="rId2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190" Type="http://schemas.openxmlformats.org/officeDocument/2006/relationships/slide" Target="slides/slide18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194" Type="http://schemas.openxmlformats.org/officeDocument/2006/relationships/slide" Target="slides/slide190.xml"/><Relationship Id="rId43" Type="http://schemas.openxmlformats.org/officeDocument/2006/relationships/slide" Target="slides/slide39.xml"/><Relationship Id="rId193" Type="http://schemas.openxmlformats.org/officeDocument/2006/relationships/slide" Target="slides/slide189.xml"/><Relationship Id="rId46" Type="http://schemas.openxmlformats.org/officeDocument/2006/relationships/slide" Target="slides/slide42.xml"/><Relationship Id="rId192" Type="http://schemas.openxmlformats.org/officeDocument/2006/relationships/slide" Target="slides/slide188.xml"/><Relationship Id="rId45" Type="http://schemas.openxmlformats.org/officeDocument/2006/relationships/slide" Target="slides/slide41.xml"/><Relationship Id="rId191" Type="http://schemas.openxmlformats.org/officeDocument/2006/relationships/slide" Target="slides/slide187.xml"/><Relationship Id="rId48" Type="http://schemas.openxmlformats.org/officeDocument/2006/relationships/slide" Target="slides/slide44.xml"/><Relationship Id="rId187" Type="http://schemas.openxmlformats.org/officeDocument/2006/relationships/slide" Target="slides/slide183.xml"/><Relationship Id="rId47" Type="http://schemas.openxmlformats.org/officeDocument/2006/relationships/slide" Target="slides/slide43.xml"/><Relationship Id="rId186" Type="http://schemas.openxmlformats.org/officeDocument/2006/relationships/slide" Target="slides/slide182.xml"/><Relationship Id="rId185" Type="http://schemas.openxmlformats.org/officeDocument/2006/relationships/slide" Target="slides/slide181.xml"/><Relationship Id="rId49" Type="http://schemas.openxmlformats.org/officeDocument/2006/relationships/slide" Target="slides/slide45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188" Type="http://schemas.openxmlformats.org/officeDocument/2006/relationships/slide" Target="slides/slide18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183" Type="http://schemas.openxmlformats.org/officeDocument/2006/relationships/slide" Target="slides/slide179.xml"/><Relationship Id="rId32" Type="http://schemas.openxmlformats.org/officeDocument/2006/relationships/slide" Target="slides/slide28.xml"/><Relationship Id="rId182" Type="http://schemas.openxmlformats.org/officeDocument/2006/relationships/slide" Target="slides/slide178.xml"/><Relationship Id="rId35" Type="http://schemas.openxmlformats.org/officeDocument/2006/relationships/slide" Target="slides/slide31.xml"/><Relationship Id="rId181" Type="http://schemas.openxmlformats.org/officeDocument/2006/relationships/slide" Target="slides/slide177.xml"/><Relationship Id="rId34" Type="http://schemas.openxmlformats.org/officeDocument/2006/relationships/slide" Target="slides/slide30.xml"/><Relationship Id="rId180" Type="http://schemas.openxmlformats.org/officeDocument/2006/relationships/slide" Target="slides/slide176.xml"/><Relationship Id="rId37" Type="http://schemas.openxmlformats.org/officeDocument/2006/relationships/slide" Target="slides/slide33.xml"/><Relationship Id="rId176" Type="http://schemas.openxmlformats.org/officeDocument/2006/relationships/slide" Target="slides/slide172.xml"/><Relationship Id="rId36" Type="http://schemas.openxmlformats.org/officeDocument/2006/relationships/slide" Target="slides/slide32.xml"/><Relationship Id="rId175" Type="http://schemas.openxmlformats.org/officeDocument/2006/relationships/slide" Target="slides/slide171.xml"/><Relationship Id="rId39" Type="http://schemas.openxmlformats.org/officeDocument/2006/relationships/slide" Target="slides/slide35.xml"/><Relationship Id="rId174" Type="http://schemas.openxmlformats.org/officeDocument/2006/relationships/slide" Target="slides/slide170.xml"/><Relationship Id="rId38" Type="http://schemas.openxmlformats.org/officeDocument/2006/relationships/slide" Target="slides/slide34.xml"/><Relationship Id="rId173" Type="http://schemas.openxmlformats.org/officeDocument/2006/relationships/slide" Target="slides/slide169.xml"/><Relationship Id="rId179" Type="http://schemas.openxmlformats.org/officeDocument/2006/relationships/slide" Target="slides/slide175.xml"/><Relationship Id="rId178" Type="http://schemas.openxmlformats.org/officeDocument/2006/relationships/slide" Target="slides/slide174.xml"/><Relationship Id="rId177" Type="http://schemas.openxmlformats.org/officeDocument/2006/relationships/slide" Target="slides/slide173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98" Type="http://schemas.openxmlformats.org/officeDocument/2006/relationships/slide" Target="slides/slide194.xml"/><Relationship Id="rId14" Type="http://schemas.openxmlformats.org/officeDocument/2006/relationships/slide" Target="slides/slide10.xml"/><Relationship Id="rId197" Type="http://schemas.openxmlformats.org/officeDocument/2006/relationships/slide" Target="slides/slide193.xml"/><Relationship Id="rId17" Type="http://schemas.openxmlformats.org/officeDocument/2006/relationships/slide" Target="slides/slide13.xml"/><Relationship Id="rId196" Type="http://schemas.openxmlformats.org/officeDocument/2006/relationships/slide" Target="slides/slide192.xml"/><Relationship Id="rId16" Type="http://schemas.openxmlformats.org/officeDocument/2006/relationships/slide" Target="slides/slide12.xml"/><Relationship Id="rId195" Type="http://schemas.openxmlformats.org/officeDocument/2006/relationships/slide" Target="slides/slide19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99" Type="http://schemas.openxmlformats.org/officeDocument/2006/relationships/slide" Target="slides/slide195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150" Type="http://schemas.openxmlformats.org/officeDocument/2006/relationships/slide" Target="slides/slide146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49" Type="http://schemas.openxmlformats.org/officeDocument/2006/relationships/slide" Target="slides/slide145.xml"/><Relationship Id="rId4" Type="http://schemas.openxmlformats.org/officeDocument/2006/relationships/notesMaster" Target="notesMasters/notesMaster1.xml"/><Relationship Id="rId148" Type="http://schemas.openxmlformats.org/officeDocument/2006/relationships/slide" Target="slides/slide144.xml"/><Relationship Id="rId9" Type="http://schemas.openxmlformats.org/officeDocument/2006/relationships/slide" Target="slides/slide5.xml"/><Relationship Id="rId143" Type="http://schemas.openxmlformats.org/officeDocument/2006/relationships/slide" Target="slides/slide139.xml"/><Relationship Id="rId142" Type="http://schemas.openxmlformats.org/officeDocument/2006/relationships/slide" Target="slides/slide138.xml"/><Relationship Id="rId141" Type="http://schemas.openxmlformats.org/officeDocument/2006/relationships/slide" Target="slides/slide137.xml"/><Relationship Id="rId140" Type="http://schemas.openxmlformats.org/officeDocument/2006/relationships/slide" Target="slides/slide136.xml"/><Relationship Id="rId5" Type="http://schemas.openxmlformats.org/officeDocument/2006/relationships/slide" Target="slides/slide1.xml"/><Relationship Id="rId147" Type="http://schemas.openxmlformats.org/officeDocument/2006/relationships/slide" Target="slides/slide143.xml"/><Relationship Id="rId6" Type="http://schemas.openxmlformats.org/officeDocument/2006/relationships/slide" Target="slides/slide2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145" Type="http://schemas.openxmlformats.org/officeDocument/2006/relationships/slide" Target="slides/slide141.xml"/><Relationship Id="rId8" Type="http://schemas.openxmlformats.org/officeDocument/2006/relationships/slide" Target="slides/slide4.xml"/><Relationship Id="rId144" Type="http://schemas.openxmlformats.org/officeDocument/2006/relationships/slide" Target="slides/slide14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139" Type="http://schemas.openxmlformats.org/officeDocument/2006/relationships/slide" Target="slides/slide135.xml"/><Relationship Id="rId138" Type="http://schemas.openxmlformats.org/officeDocument/2006/relationships/slide" Target="slides/slide134.xml"/><Relationship Id="rId137" Type="http://schemas.openxmlformats.org/officeDocument/2006/relationships/slide" Target="slides/slide133.xml"/><Relationship Id="rId132" Type="http://schemas.openxmlformats.org/officeDocument/2006/relationships/slide" Target="slides/slide128.xml"/><Relationship Id="rId131" Type="http://schemas.openxmlformats.org/officeDocument/2006/relationships/slide" Target="slides/slide127.xml"/><Relationship Id="rId130" Type="http://schemas.openxmlformats.org/officeDocument/2006/relationships/slide" Target="slides/slide126.xml"/><Relationship Id="rId251" Type="http://schemas.openxmlformats.org/officeDocument/2006/relationships/font" Target="fonts/Questrial-regular.fntdata"/><Relationship Id="rId250" Type="http://schemas.openxmlformats.org/officeDocument/2006/relationships/slide" Target="slides/slide246.xml"/><Relationship Id="rId136" Type="http://schemas.openxmlformats.org/officeDocument/2006/relationships/slide" Target="slides/slide132.xml"/><Relationship Id="rId135" Type="http://schemas.openxmlformats.org/officeDocument/2006/relationships/slide" Target="slides/slide131.xml"/><Relationship Id="rId134" Type="http://schemas.openxmlformats.org/officeDocument/2006/relationships/slide" Target="slides/slide130.xml"/><Relationship Id="rId133" Type="http://schemas.openxmlformats.org/officeDocument/2006/relationships/slide" Target="slides/slide12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172" Type="http://schemas.openxmlformats.org/officeDocument/2006/relationships/slide" Target="slides/slide168.xml"/><Relationship Id="rId65" Type="http://schemas.openxmlformats.org/officeDocument/2006/relationships/slide" Target="slides/slide61.xml"/><Relationship Id="rId171" Type="http://schemas.openxmlformats.org/officeDocument/2006/relationships/slide" Target="slides/slide167.xml"/><Relationship Id="rId68" Type="http://schemas.openxmlformats.org/officeDocument/2006/relationships/slide" Target="slides/slide64.xml"/><Relationship Id="rId170" Type="http://schemas.openxmlformats.org/officeDocument/2006/relationships/slide" Target="slides/slide166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165" Type="http://schemas.openxmlformats.org/officeDocument/2006/relationships/slide" Target="slides/slide161.xml"/><Relationship Id="rId69" Type="http://schemas.openxmlformats.org/officeDocument/2006/relationships/slide" Target="slides/slide65.xml"/><Relationship Id="rId164" Type="http://schemas.openxmlformats.org/officeDocument/2006/relationships/slide" Target="slides/slide160.xml"/><Relationship Id="rId163" Type="http://schemas.openxmlformats.org/officeDocument/2006/relationships/slide" Target="slides/slide159.xml"/><Relationship Id="rId162" Type="http://schemas.openxmlformats.org/officeDocument/2006/relationships/slide" Target="slides/slide158.xml"/><Relationship Id="rId169" Type="http://schemas.openxmlformats.org/officeDocument/2006/relationships/slide" Target="slides/slide165.xml"/><Relationship Id="rId168" Type="http://schemas.openxmlformats.org/officeDocument/2006/relationships/slide" Target="slides/slide164.xml"/><Relationship Id="rId167" Type="http://schemas.openxmlformats.org/officeDocument/2006/relationships/slide" Target="slides/slide163.xml"/><Relationship Id="rId166" Type="http://schemas.openxmlformats.org/officeDocument/2006/relationships/slide" Target="slides/slide162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161" Type="http://schemas.openxmlformats.org/officeDocument/2006/relationships/slide" Target="slides/slide157.xml"/><Relationship Id="rId54" Type="http://schemas.openxmlformats.org/officeDocument/2006/relationships/slide" Target="slides/slide50.xml"/><Relationship Id="rId160" Type="http://schemas.openxmlformats.org/officeDocument/2006/relationships/slide" Target="slides/slide156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159" Type="http://schemas.openxmlformats.org/officeDocument/2006/relationships/slide" Target="slides/slide155.xml"/><Relationship Id="rId59" Type="http://schemas.openxmlformats.org/officeDocument/2006/relationships/slide" Target="slides/slide55.xml"/><Relationship Id="rId154" Type="http://schemas.openxmlformats.org/officeDocument/2006/relationships/slide" Target="slides/slide150.xml"/><Relationship Id="rId58" Type="http://schemas.openxmlformats.org/officeDocument/2006/relationships/slide" Target="slides/slide54.xml"/><Relationship Id="rId153" Type="http://schemas.openxmlformats.org/officeDocument/2006/relationships/slide" Target="slides/slide149.xml"/><Relationship Id="rId152" Type="http://schemas.openxmlformats.org/officeDocument/2006/relationships/slide" Target="slides/slide148.xml"/><Relationship Id="rId151" Type="http://schemas.openxmlformats.org/officeDocument/2006/relationships/slide" Target="slides/slide147.xml"/><Relationship Id="rId158" Type="http://schemas.openxmlformats.org/officeDocument/2006/relationships/slide" Target="slides/slide154.xml"/><Relationship Id="rId157" Type="http://schemas.openxmlformats.org/officeDocument/2006/relationships/slide" Target="slides/slide153.xml"/><Relationship Id="rId156" Type="http://schemas.openxmlformats.org/officeDocument/2006/relationships/slide" Target="slides/slide152.xml"/><Relationship Id="rId155" Type="http://schemas.openxmlformats.org/officeDocument/2006/relationships/slide" Target="slides/slide151.xml"/><Relationship Id="rId107" Type="http://schemas.openxmlformats.org/officeDocument/2006/relationships/slide" Target="slides/slide103.xml"/><Relationship Id="rId228" Type="http://schemas.openxmlformats.org/officeDocument/2006/relationships/slide" Target="slides/slide224.xml"/><Relationship Id="rId106" Type="http://schemas.openxmlformats.org/officeDocument/2006/relationships/slide" Target="slides/slide102.xml"/><Relationship Id="rId227" Type="http://schemas.openxmlformats.org/officeDocument/2006/relationships/slide" Target="slides/slide223.xml"/><Relationship Id="rId105" Type="http://schemas.openxmlformats.org/officeDocument/2006/relationships/slide" Target="slides/slide101.xml"/><Relationship Id="rId226" Type="http://schemas.openxmlformats.org/officeDocument/2006/relationships/slide" Target="slides/slide222.xml"/><Relationship Id="rId104" Type="http://schemas.openxmlformats.org/officeDocument/2006/relationships/slide" Target="slides/slide100.xml"/><Relationship Id="rId225" Type="http://schemas.openxmlformats.org/officeDocument/2006/relationships/slide" Target="slides/slide221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229" Type="http://schemas.openxmlformats.org/officeDocument/2006/relationships/slide" Target="slides/slide225.xml"/><Relationship Id="rId220" Type="http://schemas.openxmlformats.org/officeDocument/2006/relationships/slide" Target="slides/slide216.xml"/><Relationship Id="rId103" Type="http://schemas.openxmlformats.org/officeDocument/2006/relationships/slide" Target="slides/slide99.xml"/><Relationship Id="rId224" Type="http://schemas.openxmlformats.org/officeDocument/2006/relationships/slide" Target="slides/slide220.xml"/><Relationship Id="rId102" Type="http://schemas.openxmlformats.org/officeDocument/2006/relationships/slide" Target="slides/slide98.xml"/><Relationship Id="rId223" Type="http://schemas.openxmlformats.org/officeDocument/2006/relationships/slide" Target="slides/slide219.xml"/><Relationship Id="rId101" Type="http://schemas.openxmlformats.org/officeDocument/2006/relationships/slide" Target="slides/slide97.xml"/><Relationship Id="rId222" Type="http://schemas.openxmlformats.org/officeDocument/2006/relationships/slide" Target="slides/slide218.xml"/><Relationship Id="rId100" Type="http://schemas.openxmlformats.org/officeDocument/2006/relationships/slide" Target="slides/slide96.xml"/><Relationship Id="rId221" Type="http://schemas.openxmlformats.org/officeDocument/2006/relationships/slide" Target="slides/slide217.xml"/><Relationship Id="rId217" Type="http://schemas.openxmlformats.org/officeDocument/2006/relationships/slide" Target="slides/slide213.xml"/><Relationship Id="rId216" Type="http://schemas.openxmlformats.org/officeDocument/2006/relationships/slide" Target="slides/slide212.xml"/><Relationship Id="rId215" Type="http://schemas.openxmlformats.org/officeDocument/2006/relationships/slide" Target="slides/slide211.xml"/><Relationship Id="rId214" Type="http://schemas.openxmlformats.org/officeDocument/2006/relationships/slide" Target="slides/slide210.xml"/><Relationship Id="rId219" Type="http://schemas.openxmlformats.org/officeDocument/2006/relationships/slide" Target="slides/slide215.xml"/><Relationship Id="rId218" Type="http://schemas.openxmlformats.org/officeDocument/2006/relationships/slide" Target="slides/slide214.xml"/><Relationship Id="rId213" Type="http://schemas.openxmlformats.org/officeDocument/2006/relationships/slide" Target="slides/slide209.xml"/><Relationship Id="rId212" Type="http://schemas.openxmlformats.org/officeDocument/2006/relationships/slide" Target="slides/slide208.xml"/><Relationship Id="rId211" Type="http://schemas.openxmlformats.org/officeDocument/2006/relationships/slide" Target="slides/slide207.xml"/><Relationship Id="rId210" Type="http://schemas.openxmlformats.org/officeDocument/2006/relationships/slide" Target="slides/slide206.xml"/><Relationship Id="rId129" Type="http://schemas.openxmlformats.org/officeDocument/2006/relationships/slide" Target="slides/slide125.xml"/><Relationship Id="rId128" Type="http://schemas.openxmlformats.org/officeDocument/2006/relationships/slide" Target="slides/slide124.xml"/><Relationship Id="rId249" Type="http://schemas.openxmlformats.org/officeDocument/2006/relationships/slide" Target="slides/slide245.xml"/><Relationship Id="rId127" Type="http://schemas.openxmlformats.org/officeDocument/2006/relationships/slide" Target="slides/slide123.xml"/><Relationship Id="rId248" Type="http://schemas.openxmlformats.org/officeDocument/2006/relationships/slide" Target="slides/slide244.xml"/><Relationship Id="rId126" Type="http://schemas.openxmlformats.org/officeDocument/2006/relationships/slide" Target="slides/slide122.xml"/><Relationship Id="rId247" Type="http://schemas.openxmlformats.org/officeDocument/2006/relationships/slide" Target="slides/slide243.xml"/><Relationship Id="rId121" Type="http://schemas.openxmlformats.org/officeDocument/2006/relationships/slide" Target="slides/slide117.xml"/><Relationship Id="rId242" Type="http://schemas.openxmlformats.org/officeDocument/2006/relationships/slide" Target="slides/slide238.xml"/><Relationship Id="rId120" Type="http://schemas.openxmlformats.org/officeDocument/2006/relationships/slide" Target="slides/slide116.xml"/><Relationship Id="rId241" Type="http://schemas.openxmlformats.org/officeDocument/2006/relationships/slide" Target="slides/slide237.xml"/><Relationship Id="rId240" Type="http://schemas.openxmlformats.org/officeDocument/2006/relationships/slide" Target="slides/slide236.xml"/><Relationship Id="rId125" Type="http://schemas.openxmlformats.org/officeDocument/2006/relationships/slide" Target="slides/slide121.xml"/><Relationship Id="rId246" Type="http://schemas.openxmlformats.org/officeDocument/2006/relationships/slide" Target="slides/slide242.xml"/><Relationship Id="rId124" Type="http://schemas.openxmlformats.org/officeDocument/2006/relationships/slide" Target="slides/slide120.xml"/><Relationship Id="rId245" Type="http://schemas.openxmlformats.org/officeDocument/2006/relationships/slide" Target="slides/slide241.xml"/><Relationship Id="rId123" Type="http://schemas.openxmlformats.org/officeDocument/2006/relationships/slide" Target="slides/slide119.xml"/><Relationship Id="rId244" Type="http://schemas.openxmlformats.org/officeDocument/2006/relationships/slide" Target="slides/slide240.xml"/><Relationship Id="rId122" Type="http://schemas.openxmlformats.org/officeDocument/2006/relationships/slide" Target="slides/slide118.xml"/><Relationship Id="rId243" Type="http://schemas.openxmlformats.org/officeDocument/2006/relationships/slide" Target="slides/slide239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99" Type="http://schemas.openxmlformats.org/officeDocument/2006/relationships/slide" Target="slides/slide95.xml"/><Relationship Id="rId98" Type="http://schemas.openxmlformats.org/officeDocument/2006/relationships/slide" Target="slides/slide94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239" Type="http://schemas.openxmlformats.org/officeDocument/2006/relationships/slide" Target="slides/slide235.xml"/><Relationship Id="rId117" Type="http://schemas.openxmlformats.org/officeDocument/2006/relationships/slide" Target="slides/slide113.xml"/><Relationship Id="rId238" Type="http://schemas.openxmlformats.org/officeDocument/2006/relationships/slide" Target="slides/slide234.xml"/><Relationship Id="rId116" Type="http://schemas.openxmlformats.org/officeDocument/2006/relationships/slide" Target="slides/slide112.xml"/><Relationship Id="rId237" Type="http://schemas.openxmlformats.org/officeDocument/2006/relationships/slide" Target="slides/slide233.xml"/><Relationship Id="rId115" Type="http://schemas.openxmlformats.org/officeDocument/2006/relationships/slide" Target="slides/slide111.xml"/><Relationship Id="rId236" Type="http://schemas.openxmlformats.org/officeDocument/2006/relationships/slide" Target="slides/slide232.xml"/><Relationship Id="rId119" Type="http://schemas.openxmlformats.org/officeDocument/2006/relationships/slide" Target="slides/slide115.xml"/><Relationship Id="rId110" Type="http://schemas.openxmlformats.org/officeDocument/2006/relationships/slide" Target="slides/slide106.xml"/><Relationship Id="rId231" Type="http://schemas.openxmlformats.org/officeDocument/2006/relationships/slide" Target="slides/slide227.xml"/><Relationship Id="rId230" Type="http://schemas.openxmlformats.org/officeDocument/2006/relationships/slide" Target="slides/slide226.xml"/><Relationship Id="rId114" Type="http://schemas.openxmlformats.org/officeDocument/2006/relationships/slide" Target="slides/slide110.xml"/><Relationship Id="rId235" Type="http://schemas.openxmlformats.org/officeDocument/2006/relationships/slide" Target="slides/slide231.xml"/><Relationship Id="rId113" Type="http://schemas.openxmlformats.org/officeDocument/2006/relationships/slide" Target="slides/slide109.xml"/><Relationship Id="rId234" Type="http://schemas.openxmlformats.org/officeDocument/2006/relationships/slide" Target="slides/slide230.xml"/><Relationship Id="rId112" Type="http://schemas.openxmlformats.org/officeDocument/2006/relationships/slide" Target="slides/slide108.xml"/><Relationship Id="rId233" Type="http://schemas.openxmlformats.org/officeDocument/2006/relationships/slide" Target="slides/slide229.xml"/><Relationship Id="rId111" Type="http://schemas.openxmlformats.org/officeDocument/2006/relationships/slide" Target="slides/slide107.xml"/><Relationship Id="rId232" Type="http://schemas.openxmlformats.org/officeDocument/2006/relationships/slide" Target="slides/slide228.xml"/><Relationship Id="rId206" Type="http://schemas.openxmlformats.org/officeDocument/2006/relationships/slide" Target="slides/slide202.xml"/><Relationship Id="rId205" Type="http://schemas.openxmlformats.org/officeDocument/2006/relationships/slide" Target="slides/slide201.xml"/><Relationship Id="rId204" Type="http://schemas.openxmlformats.org/officeDocument/2006/relationships/slide" Target="slides/slide200.xml"/><Relationship Id="rId203" Type="http://schemas.openxmlformats.org/officeDocument/2006/relationships/slide" Target="slides/slide199.xml"/><Relationship Id="rId209" Type="http://schemas.openxmlformats.org/officeDocument/2006/relationships/slide" Target="slides/slide205.xml"/><Relationship Id="rId208" Type="http://schemas.openxmlformats.org/officeDocument/2006/relationships/slide" Target="slides/slide204.xml"/><Relationship Id="rId207" Type="http://schemas.openxmlformats.org/officeDocument/2006/relationships/slide" Target="slides/slide203.xml"/><Relationship Id="rId202" Type="http://schemas.openxmlformats.org/officeDocument/2006/relationships/slide" Target="slides/slide198.xml"/><Relationship Id="rId201" Type="http://schemas.openxmlformats.org/officeDocument/2006/relationships/slide" Target="slides/slide197.xml"/><Relationship Id="rId200" Type="http://schemas.openxmlformats.org/officeDocument/2006/relationships/slide" Target="slides/slide19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f877cbfa7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6f877cbfa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6f877cbfa7_0_2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g6f877cbfa7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6f877cbfa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g6f877cbfa7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45a443c05f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g45a443c05f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6f877cbfa7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g6f877cbfa7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6f877cbfa7_0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g6f877cbfa7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45a443c05f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g45a443c05f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45a443c05f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g45a443c05f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45a443c05f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g45a443c05f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6f877cbfa7_0_3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g6f877cbfa7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45a443c05f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45a443c05f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566a140c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4566a140c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6f877cbfa7_0_3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3" name="Google Shape;763;g6f877cbfa7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f877cbfa7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g6f877cbfa7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6f877cbfa7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g6f877cbfa7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45a443c05f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g45a443c05f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6f877cbfa7_0_3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g6f877cbfa7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45a443c05f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g45a443c05f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45a443c05f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g45a443c05f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45a443c05f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g45a443c05f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6f877cbfa7_0_3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g6f877cbfa7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45a443c05f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g45a443c05f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f877cbfa7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6f877cbfa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6f877cbfa7_0_3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0" name="Google Shape;820;g6f877cbfa7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45a443c05f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45a443c05f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45a443c05f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g45a443c05f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6f877cbfa7_0_3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g6f877cbfa7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6f877cbfa7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g6f877cbfa7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45a443c05f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g45a443c05f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f877cbfa7_0_3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4" name="Google Shape;854;g6f877cbfa7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45a443c05f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g45a443c05f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45a443c05f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g45a443c05f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6f877cbfa7_0_3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1" name="Google Shape;871;g6f877cbfa7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566a140cc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4566a140cc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6f877cbfa7_0_3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6" name="Google Shape;876;g6f877cbfa7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45a6c0e72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g45a6c0e72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45a6c0e72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g45a6c0e72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45a6c0e72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g45a6c0e72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877cbfa7_0_3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9" name="Google Shape;899;g6f877cbfa7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45a6c0e72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g45a6c0e72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6f877cbfa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g6f877cbfa7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45a6c0e72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g45a6c0e72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45a6c0e72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g45a6c0e72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5a6c0e72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g45a6c0e72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f877cbfa7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6f877cbfa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45a6c0e72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g45a6c0e72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6f877cbfa7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g6f877cbfa7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6f877cbfa7_0_3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g6f877cbfa7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45a6c0e72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g45a6c0e72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45a6c0e72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g45a6c0e72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45a6c0e72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g45a6c0e72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6f877cbfa7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g6f877cbfa7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45a6c0e72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g45a6c0e72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6f877cbfa7_0_3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1" name="Google Shape;981;g6f877cbfa7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45a6c0e72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g45a6c0e72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5a443c0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45a443c0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45a6c0e72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g45a6c0e72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45a6c0e72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g45a6c0e72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6f877cbfa7_0_3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4" name="Google Shape;1004;g6f877cbfa7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45a6c0e72a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g45a6c0e72a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45a6c0e72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g45a6c0e72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45a6c0e72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g45a6c0e72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f877cbfa7_0_3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7" name="Google Shape;1027;g6f877cbfa7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45a6c0e72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g45a6c0e72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45a6c0e72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g45a6c0e72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6f877cbfa7_0_3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4" name="Google Shape;1044;g6f877cbfa7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f877cbf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6f877cbf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45a6c0e72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g45a6c0e72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45a6c0e72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g45a6c0e72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45a6c0e72a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g45a6c0e72a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6f877cbfa7_0_4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7" name="Google Shape;1067;g6f877cbfa7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6f877cbfa7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g6f877cbfa7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6f877cbfa7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g6f877cbfa7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6f877cbfa7_0_4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4" name="Google Shape;1084;g6f877cbfa7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6f877cbfa7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g6f877cbfa7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6f877cbfa7_0_4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5" name="Google Shape;1095;g6f877cbfa7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6f877cbfa7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g6f877cbfa7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f877cbfa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6f877cbfa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6f877cbfa7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g6f877cbfa7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6f877cbfa7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g6f877cbfa7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6f877cbfa7_0_4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8" name="Google Shape;1118;g6f877cbfa7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6f877cbfa7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g6f877cbfa7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6f877cbfa7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g6f877cbfa7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45a6c0e72a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g45a6c0e72a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6f877cbfa7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g6f877cbfa7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45a6c0e72a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g45a6c0e72a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6f877cbfa7_0_4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3" name="Google Shape;1153;g6f877cbfa7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45a6c0e72a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g45a6c0e72a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f877cbfa7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6f877cbfa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45a6c0e72a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g45a6c0e72a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6f877cbfa7_0_4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0" name="Google Shape;1170;g6f877cbfa7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45a6c0e72a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g45a6c0e72a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45a6c0e72a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g45a6c0e72a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45a6c0e72a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g45a6c0e72a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6f877cbfa7_0_4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3" name="Google Shape;1193;g6f877cbfa7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5a6c0e72a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g45a6c0e72a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45a6c0e72a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g45a6c0e72a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45a6c0e72a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g45a6c0e72a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6f877cbfa7_0_4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6" name="Google Shape;1216;g6f877cbfa7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5a443c05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45a443c05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6f877cbfa7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g6f877cbfa7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45a6c0e72a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g45a6c0e72a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45a6c0e72a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g45a6c0e72a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6f877cbfa7_0_5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9" name="Google Shape;1239;g6f877cbfa7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45a6c0e72a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g45a6c0e72a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6f877cbfa7_0_5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0" name="Google Shape;1250;g6f877cbfa7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6f877cbfa7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g6f877cbfa7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45a6c0e72a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g45a6c0e72a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6f877cbfa7_0_5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7" name="Google Shape;1267;g6f877cbfa7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6f877cbfa7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g6f877cbfa7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6be602e59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46be602e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5a443c05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45a443c05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6f877cbfa7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g6f877cbfa7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45a6c0e72a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g45a6c0e72a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6f877cbfa7_0_5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0" name="Google Shape;1290;g6f877cbfa7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45a6c0e72a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g45a6c0e72a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6f877cbfa7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g6f877cbfa7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6f877cbfa7_0_5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7" name="Google Shape;1307;g6f877cbfa7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45a6c0e72a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g45a6c0e72a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6f877cbfa7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g6f877cbfa7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6f877cbfa7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g6f877cbfa7_0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6f877cbfa7_0_5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0" name="Google Shape;1330;g6f877cbfa7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5a443c0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45a443c0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45a6c0e72a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g45a6c0e72a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6f877cbfa7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g6f877cbfa7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6f877cbfa7_0_5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7" name="Google Shape;1347;g6f877cbfa7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45a6c0e72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g45a6c0e72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45a6c0e72a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g45a6c0e72a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6f877cbfa7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g6f877cbfa7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6f877cbfa7_0_5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0" name="Google Shape;1370;g6f877cbfa7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45a6c0e72a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g45a6c0e72a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45a6c0e72a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g45a6c0e72a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6f877cbfa7_0_5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7" name="Google Shape;1387;g6f877cbfa7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f877cbfa7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6f877cbfa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45a6c0e72a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g45a6c0e72a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6f877cbfa7_0_5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8" name="Google Shape;1398;g6f877cbfa7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6f877cbfa7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g6f877cbfa7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6f877cbfa7_0_3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9" name="Google Shape;1409;g6f877cbfa7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6f877cbfa7_0_6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4" name="Google Shape;1414;g6f877cbfa7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6f877cbfa7_0_5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9" name="Google Shape;1419;g6f877cbfa7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6f877cbfa7_0_6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6" name="Google Shape;1426;g6f877cbfa7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6f877cbfa7_0_6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3" name="Google Shape;1433;g6f877cbfa7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444c12f898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0" name="Google Shape;1440;g444c12f89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6f877cbfa7_0_6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5" name="Google Shape;1445;g6f877cbfa7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5a443c05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45a443c05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6f877cbfa7_0_6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2" name="Google Shape;1452;g6f877cbfa7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444c12f898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9" name="Google Shape;1459;g444c12f89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6f877cbfa7_0_6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4" name="Google Shape;1464;g6f877cbfa7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6f877cbfa7_0_6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1" name="Google Shape;1471;g6f877cbfa7_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444c12f898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8" name="Google Shape;1478;g444c12f89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4566a140cc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3" name="Google Shape;1483;g4566a140c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6f8d2dac2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0" name="Google Shape;1490;g6f8d2dac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4566a140cc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7" name="Google Shape;1497;g4566a140c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4566a140cc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4" name="Google Shape;1504;g4566a140c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444c12f898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1" name="Google Shape;1511;g444c12f89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5a443c05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45a443c05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4566a140cc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6" name="Google Shape;1516;g4566a140c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444c12f898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3" name="Google Shape;1523;g444c12f89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444c12f898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0" name="Google Shape;1530;g444c12f89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444c12f898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7" name="Google Shape;1537;g444c12f89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4566a140cc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2" name="Google Shape;1542;g4566a140c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4566a140cc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9" name="Google Shape;1549;g4566a140c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6" name="Google Shape;1556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5a443c0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45a443c0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f877cbfa7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6f877cbfa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5a443c05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45a443c05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5a443c05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45a443c05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5a443c05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45a443c05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f877cbfa7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6f877cbfa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f877cbfa7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6f877cbfa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f877cbfa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6f877cbfa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f877cbfa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6f877cbfa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f877cbfa7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6f877cbfa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5a443c05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45a443c05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f877cbfa7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6f877cbfa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5a443c05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45a443c05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f877cbfa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6f877cbfa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f877cbfa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6f877cbfa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f877cbfa7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6f877cbfa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566a140c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4566a140c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5a443c05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45a443c05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5a443c05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45a443c05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f877cbfa7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6f877cbfa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f877cbfa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6f877cbfa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f877cbfa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6f877cbfa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f877cbfa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6f877cbfa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f877cbfa7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6f877cbfa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f877cbfa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6f877cbfa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f877cbfa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6f877cbfa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f877cbfa7_0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g6f877cbfa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566a140cc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4566a140cc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f877cbfa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6f877cbfa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f877cbfa7_0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6f877cbfa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6f877cbfa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6f877cbfa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877cbfa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6f877cbfa7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f877cbfa7_0_3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6f877cbfa7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f877cbfa7_0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g6f877cbfa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45a443c05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45a443c05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5a443c05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45a443c05f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6f877cbfa7_0_1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6f877cbfa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5a443c05f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45a443c05f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f877cbfa7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6f877cbfa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f877cbfa7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6f877cbfa7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45a443c05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45a443c05f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45a443c05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45a443c05f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f877cbfa7_0_2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6f877cbfa7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45a443c05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45a443c05f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45a443c05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45a443c05f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5a443c05f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45a443c05f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6f877cbfa7_0_2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6f877cbfa7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45a443c05f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45a443c05f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5a443c05f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45a443c05f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566a140c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4566a140c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6f877cbfa7_0_2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6f877cbfa7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f877cbfa7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6f877cbfa7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45a443c05f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45a443c05f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f877cbfa7_0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g6f877cbfa7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45a443c05f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45a443c05f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6f877cbfa7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g6f877cbfa7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45a443c05f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45a443c05f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6f877cbfa7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6f877cbfa7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45a443c05f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g45a443c05f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6f877cbfa7_0_2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g6f877cbfa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566a140c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4566a140c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45a443c05f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g45a443c05f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5a443c05f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g45a443c05f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45a443c05f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g45a443c05f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6f877cbfa7_0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9" name="Google Shape;609;g6f877cbfa7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45a443c05f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45a443c05f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45a443c05f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45a443c05f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45a443c05f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g45a443c05f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6f877cbfa7_0_2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g6f877cbfa7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45a443c05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g45a443c05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45a443c05f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g45a443c05f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566a140c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4566a140c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45a443c05f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g45a443c05f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6f877cbfa7_0_2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g6f877cbfa7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6f877cbfa7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6f877cbfa7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6f877cbfa7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6f877cbfa7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6f877cbfa7_0_2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g6f877cbfa7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6f877cbfa7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g6f877cbfa7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45a443c05f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g45a443c05f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6f877cbfa7_0_2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g6f877cbfa7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6f877cbfa7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g6f877cbfa7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45a443c05f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g45a443c05f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513159" y="514350"/>
            <a:ext cx="6000750" cy="22288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513159" y="2882900"/>
            <a:ext cx="480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  <a:defRPr b="0" i="0" sz="15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None/>
              <a:defRPr b="0" i="0" sz="13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17145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0574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24003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2743200" marR="0" rtl="0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 flipH="1">
            <a:off x="6171009" y="6350"/>
            <a:ext cx="2857500" cy="285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2"/>
          <p:cNvCxnSpPr/>
          <p:nvPr/>
        </p:nvCxnSpPr>
        <p:spPr>
          <a:xfrm flipH="1">
            <a:off x="4581128" y="68659"/>
            <a:ext cx="4560491" cy="456049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2"/>
          <p:cNvCxnSpPr/>
          <p:nvPr/>
        </p:nvCxnSpPr>
        <p:spPr>
          <a:xfrm flipH="1">
            <a:off x="5426869" y="171450"/>
            <a:ext cx="3714750" cy="371475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2"/>
          <p:cNvCxnSpPr/>
          <p:nvPr/>
        </p:nvCxnSpPr>
        <p:spPr>
          <a:xfrm flipH="1">
            <a:off x="5501878" y="24209"/>
            <a:ext cx="3639742" cy="3639742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2"/>
          <p:cNvCxnSpPr/>
          <p:nvPr/>
        </p:nvCxnSpPr>
        <p:spPr>
          <a:xfrm flipH="1">
            <a:off x="5884070" y="457201"/>
            <a:ext cx="3257549" cy="325754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3542109" y="1085850"/>
            <a:ext cx="45148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8" name="Google Shape;78;p11"/>
          <p:cNvSpPr/>
          <p:nvPr>
            <p:ph idx="2" type="pic"/>
          </p:nvPr>
        </p:nvSpPr>
        <p:spPr>
          <a:xfrm>
            <a:off x="741759" y="685800"/>
            <a:ext cx="2460731" cy="3429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1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3542109" y="2082800"/>
            <a:ext cx="4516041" cy="1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estrial"/>
              <a:buNone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0" i="0" sz="9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0" i="0" sz="7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514350" y="400050"/>
            <a:ext cx="8114109" cy="234315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1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685801" y="2882900"/>
            <a:ext cx="622815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estrial"/>
              <a:buNone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513159" y="3086100"/>
            <a:ext cx="6401991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500"/>
              <a:buFont typeface="Questrial"/>
              <a:buNone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0" i="0" sz="13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56059" y="514350"/>
            <a:ext cx="685800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084659" y="2571750"/>
            <a:ext cx="64008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estrial"/>
              <a:buNone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513160" y="3225801"/>
            <a:ext cx="6400800" cy="1263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500"/>
              <a:buFont typeface="Questrial"/>
              <a:buNone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0" i="0" sz="13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513159" y="2571750"/>
            <a:ext cx="6400800" cy="1273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513158" y="3849736"/>
            <a:ext cx="6401993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500"/>
              <a:buFont typeface="Questrial"/>
              <a:buNone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0" i="0" sz="13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856060" y="51435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513159" y="2946400"/>
            <a:ext cx="6400801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2" type="body"/>
          </p:nvPr>
        </p:nvSpPr>
        <p:spPr>
          <a:xfrm>
            <a:off x="513159" y="3733800"/>
            <a:ext cx="6400801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500"/>
              <a:buFont typeface="Questrial"/>
              <a:buNone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0" i="0" sz="13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513159" y="2946401"/>
            <a:ext cx="6400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513159" y="3575049"/>
            <a:ext cx="6400801" cy="920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500"/>
              <a:buFont typeface="Questrial"/>
              <a:buNone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0" i="0" sz="13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 rot="5400000">
            <a:off x="2357834" y="-1330324"/>
            <a:ext cx="271145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 rot="5400000">
            <a:off x="5570934" y="1457325"/>
            <a:ext cx="342900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 rot="5400000">
            <a:off x="1457325" y="-428625"/>
            <a:ext cx="398145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513159" y="1504950"/>
            <a:ext cx="6400801" cy="1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513160" y="3371850"/>
            <a:ext cx="64008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ts val="1500"/>
              <a:buFont typeface="Questrial"/>
              <a:buNone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0" i="0" sz="13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Questrial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513159" y="514351"/>
            <a:ext cx="3703241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356100" y="514351"/>
            <a:ext cx="3700859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9061" y="514350"/>
            <a:ext cx="3487340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estrial"/>
              <a:buNone/>
              <a:defRPr b="0" i="0" sz="2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1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1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513159" y="952897"/>
            <a:ext cx="3703241" cy="2272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4559299" y="514350"/>
            <a:ext cx="3498851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estrial"/>
              <a:buNone/>
              <a:defRPr b="0" i="0" sz="2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1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1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Questrial"/>
              <a:buNone/>
              <a:defRPr b="1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4" type="body"/>
          </p:nvPr>
        </p:nvSpPr>
        <p:spPr>
          <a:xfrm>
            <a:off x="4354909" y="946546"/>
            <a:ext cx="3696891" cy="2272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A7"/>
              </a:buClr>
              <a:buFont typeface="Questrial"/>
              <a:buNone/>
              <a:defRPr b="0" i="0" sz="2400" u="none" cap="none" strike="noStrike">
                <a:solidFill>
                  <a:srgbClr val="0D88A7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5313759" y="514350"/>
            <a:ext cx="2743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513159" y="514350"/>
            <a:ext cx="4457701" cy="398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5313759" y="1657350"/>
            <a:ext cx="27432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estrial"/>
              <a:buNone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Questrial"/>
              <a:buNone/>
              <a:defRPr b="0" i="0" sz="9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estrial"/>
              <a:buNone/>
              <a:defRPr b="0" i="0" sz="7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Questrial"/>
              <a:buNone/>
              <a:defRPr b="0" i="0" sz="675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5E5F5">
                <a:alpha val="94509"/>
              </a:srgbClr>
            </a:gs>
            <a:gs pos="2000">
              <a:srgbClr val="A5E5F5">
                <a:alpha val="94509"/>
              </a:srgbClr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9" cy="3208867"/>
          </a:xfrm>
        </p:grpSpPr>
        <p:cxnSp>
          <p:nvCxnSpPr>
            <p:cNvPr id="7" name="Google Shape;7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1"/>
          <p:cNvSpPr txBox="1"/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b="0" i="0" sz="2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 b="0" i="0" sz="75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5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7.xml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8.xml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9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0.xml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1.xml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2.xm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3.xml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4.xml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5.xml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6.xml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7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8.xm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9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0.xml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1.xml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2.xml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3.xml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4.xm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5.xml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6.xml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7.xml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8.xml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9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0.xml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1.xml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2.xml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3.xml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4.xml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5.xml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6.xml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7.xml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8.xml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9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0.xml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1.xml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2.xml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3.xml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4.xml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5.xml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6.xml"/></Relationships>
</file>

<file path=ppt/slides/_rels/slide1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7.xml"/></Relationships>
</file>

<file path=ppt/slides/_rels/slide1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8.xml"/></Relationships>
</file>

<file path=ppt/slides/_rels/slide1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9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1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0.xml"/></Relationships>
</file>

<file path=ppt/slides/_rels/slide1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1.xml"/></Relationships>
</file>

<file path=ppt/slides/_rels/slide1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2.xml"/></Relationships>
</file>

<file path=ppt/slides/_rels/slide1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3.xml"/></Relationships>
</file>

<file path=ppt/slides/_rels/slide1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4.xml"/></Relationships>
</file>

<file path=ppt/slides/_rels/slide1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5.xml"/></Relationships>
</file>

<file path=ppt/slides/_rels/slide1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6.xml"/></Relationships>
</file>

<file path=ppt/slides/_rels/slide1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7.xml"/></Relationships>
</file>

<file path=ppt/slides/_rels/slide1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8.xml"/></Relationships>
</file>

<file path=ppt/slides/_rels/slide1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0.xml"/></Relationships>
</file>

<file path=ppt/slides/_rels/slide2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1.xml"/></Relationships>
</file>

<file path=ppt/slides/_rels/slide2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2.xml"/></Relationships>
</file>

<file path=ppt/slides/_rels/slide2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3.xml"/></Relationships>
</file>

<file path=ppt/slides/_rels/slide2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4.xml"/></Relationships>
</file>

<file path=ppt/slides/_rels/slide2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5.xml"/></Relationships>
</file>

<file path=ppt/slides/_rels/slide2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6.xml"/></Relationships>
</file>

<file path=ppt/slides/_rels/slide2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7.xml"/></Relationships>
</file>

<file path=ppt/slides/_rels/slide2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8.xml"/></Relationships>
</file>

<file path=ppt/slides/_rels/slide2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9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0.xml"/></Relationships>
</file>

<file path=ppt/slides/_rels/slide2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1.xml"/></Relationships>
</file>

<file path=ppt/slides/_rels/slide2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2.xml"/></Relationships>
</file>

<file path=ppt/slides/_rels/slide2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3.xml"/></Relationships>
</file>

<file path=ppt/slides/_rels/slide2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4.xml"/></Relationships>
</file>

<file path=ppt/slides/_rels/slide2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5.xml"/></Relationships>
</file>

<file path=ppt/slides/_rels/slide2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6.xml"/></Relationships>
</file>

<file path=ppt/slides/_rels/slide2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7.xml"/></Relationships>
</file>

<file path=ppt/slides/_rels/slide2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8.xml"/></Relationships>
</file>

<file path=ppt/slides/_rels/slide2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9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0.xml"/></Relationships>
</file>

<file path=ppt/slides/_rels/slide2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1.xml"/></Relationships>
</file>

<file path=ppt/slides/_rels/slide2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2.xml"/></Relationships>
</file>

<file path=ppt/slides/_rels/slide2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3.xml"/></Relationships>
</file>

<file path=ppt/slides/_rels/slide2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4.xml"/></Relationships>
</file>

<file path=ppt/slides/_rels/slide2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5.xml"/><Relationship Id="rId3" Type="http://schemas.openxmlformats.org/officeDocument/2006/relationships/image" Target="../media/image5.png"/></Relationships>
</file>

<file path=ppt/slides/_rels/slide2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6.xml"/><Relationship Id="rId3" Type="http://schemas.openxmlformats.org/officeDocument/2006/relationships/image" Target="../media/image6.jpg"/></Relationships>
</file>

<file path=ppt/slides/_rels/slide2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7.xml"/><Relationship Id="rId3" Type="http://schemas.openxmlformats.org/officeDocument/2006/relationships/image" Target="../media/image11.png"/></Relationships>
</file>

<file path=ppt/slides/_rels/slide2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8.xml"/></Relationships>
</file>

<file path=ppt/slides/_rels/slide2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9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0.xml"/><Relationship Id="rId3" Type="http://schemas.openxmlformats.org/officeDocument/2006/relationships/image" Target="../media/image2.png"/></Relationships>
</file>

<file path=ppt/slides/_rels/slide2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1.xml"/></Relationships>
</file>

<file path=ppt/slides/_rels/slide2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2.xml"/><Relationship Id="rId3" Type="http://schemas.openxmlformats.org/officeDocument/2006/relationships/image" Target="../media/image10.png"/></Relationships>
</file>

<file path=ppt/slides/_rels/slide2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3.xml"/><Relationship Id="rId3" Type="http://schemas.openxmlformats.org/officeDocument/2006/relationships/image" Target="../media/image7.jpg"/></Relationships>
</file>

<file path=ppt/slides/_rels/slide2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4.xml"/></Relationships>
</file>

<file path=ppt/slides/_rels/slide2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5.xml"/><Relationship Id="rId3" Type="http://schemas.openxmlformats.org/officeDocument/2006/relationships/image" Target="../media/image4.jpg"/></Relationships>
</file>

<file path=ppt/slides/_rels/slide2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6.xml"/><Relationship Id="rId3" Type="http://schemas.openxmlformats.org/officeDocument/2006/relationships/image" Target="../media/image12.png"/></Relationships>
</file>

<file path=ppt/slides/_rels/slide2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7.xml"/><Relationship Id="rId3" Type="http://schemas.openxmlformats.org/officeDocument/2006/relationships/image" Target="../media/image9.jpg"/></Relationships>
</file>

<file path=ppt/slides/_rels/slide2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8.xml"/><Relationship Id="rId3" Type="http://schemas.openxmlformats.org/officeDocument/2006/relationships/image" Target="../media/image3.jpg"/></Relationships>
</file>

<file path=ppt/slides/_rels/slide2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9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0.xml"/><Relationship Id="rId3" Type="http://schemas.openxmlformats.org/officeDocument/2006/relationships/image" Target="../media/image4.jpg"/></Relationships>
</file>

<file path=ppt/slides/_rels/slide2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1.xml"/><Relationship Id="rId3" Type="http://schemas.openxmlformats.org/officeDocument/2006/relationships/image" Target="../media/image6.jpg"/></Relationships>
</file>

<file path=ppt/slides/_rels/slide2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2.xml"/><Relationship Id="rId3" Type="http://schemas.openxmlformats.org/officeDocument/2006/relationships/image" Target="../media/image8.jpg"/></Relationships>
</file>

<file path=ppt/slides/_rels/slide2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3.xml"/></Relationships>
</file>

<file path=ppt/slides/_rels/slide2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4.xml"/><Relationship Id="rId3" Type="http://schemas.openxmlformats.org/officeDocument/2006/relationships/image" Target="../media/image2.png"/></Relationships>
</file>

<file path=ppt/slides/_rels/slide2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5.xml"/><Relationship Id="rId3" Type="http://schemas.openxmlformats.org/officeDocument/2006/relationships/image" Target="../media/image3.jpg"/></Relationships>
</file>

<file path=ppt/slides/_rels/slide2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6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ctrTitle"/>
          </p:nvPr>
        </p:nvSpPr>
        <p:spPr>
          <a:xfrm>
            <a:off x="0" y="-188525"/>
            <a:ext cx="9144000" cy="191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i="0" lang="en" sz="5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AIPA </a:t>
            </a:r>
            <a:r>
              <a:rPr lang="en" sz="5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2019</a:t>
            </a:r>
            <a:br>
              <a:rPr i="0" lang="en" sz="5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5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STATE </a:t>
            </a:r>
            <a:r>
              <a:rPr i="0" lang="en" sz="5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AWARDS</a:t>
            </a:r>
            <a:endParaRPr sz="3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800" y="1649800"/>
            <a:ext cx="5790051" cy="279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122725" y="46002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F A L L   C O N T E S T   W I N N E R 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Sports Story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9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Information Graphic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20"/>
          <p:cNvSpPr txBox="1"/>
          <p:nvPr>
            <p:ph idx="1" type="body"/>
          </p:nvPr>
        </p:nvSpPr>
        <p:spPr>
          <a:xfrm>
            <a:off x="311700" y="1952325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HARPER LAVELLE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 You Like Pineapple on your Pizza?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LACEY ROBERTSON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NOTRE DAME PREP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NDP Fitness and Health Favorites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4" name="Google Shape;714;p12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 N F O R M A T I O N   G R A P H I C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21"/>
          <p:cNvSpPr txBox="1"/>
          <p:nvPr>
            <p:ph idx="1" type="body"/>
          </p:nvPr>
        </p:nvSpPr>
        <p:spPr>
          <a:xfrm>
            <a:off x="311700" y="18004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ERIKA KRAMER</a:t>
            </a:r>
            <a:r>
              <a:rPr lang="en" sz="2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NOTRE DAME PREP H.S.</a:t>
            </a:r>
            <a:endParaRPr i="0" sz="2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Juul Risks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0" name="Google Shape;720;p12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I N F O R M A T I O N   G R A P H I C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I N F O R M A T I O N   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G R A P H I C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26" name="Google Shape;726;p122"/>
          <p:cNvSpPr txBox="1"/>
          <p:nvPr>
            <p:ph idx="1" type="body"/>
          </p:nvPr>
        </p:nvSpPr>
        <p:spPr>
          <a:xfrm>
            <a:off x="311700" y="1917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SYDNEY HUYGE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HORIZON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Untitled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23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Newspaper Front Page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24"/>
          <p:cNvSpPr txBox="1"/>
          <p:nvPr>
            <p:ph idx="1" type="body"/>
          </p:nvPr>
        </p:nvSpPr>
        <p:spPr>
          <a:xfrm>
            <a:off x="311700" y="1978675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SYDNEY WOLFE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Cell Phone Page 1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7" name="Google Shape;737;p12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N E W SPAPER FRONT PAGE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25"/>
          <p:cNvSpPr txBox="1"/>
          <p:nvPr>
            <p:ph idx="1" type="body"/>
          </p:nvPr>
        </p:nvSpPr>
        <p:spPr>
          <a:xfrm>
            <a:off x="311700" y="18619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BROPHY COLLEGE PREP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Food and Drink Create Community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3" name="Google Shape;743;p12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N E W S PAPER FRONT   P A G E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N E W SPAPER FRONT    P A G E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49" name="Google Shape;749;p126"/>
          <p:cNvSpPr txBox="1"/>
          <p:nvPr>
            <p:ph idx="1" type="body"/>
          </p:nvPr>
        </p:nvSpPr>
        <p:spPr>
          <a:xfrm>
            <a:off x="311700" y="1848125"/>
            <a:ext cx="8520600" cy="4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BROPHY COLLEGE PREP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From A to BCP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27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News Magazine Front Page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2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N E W S   M A G A Z I N E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F R O N T   P A G E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60" name="Google Shape;760;p128"/>
          <p:cNvSpPr txBox="1"/>
          <p:nvPr>
            <p:ph idx="1" type="body"/>
          </p:nvPr>
        </p:nvSpPr>
        <p:spPr>
          <a:xfrm>
            <a:off x="311700" y="1927200"/>
            <a:ext cx="8520600" cy="4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SYDNEY HUYGE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HORIZON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Front Page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P O R T S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S T O R Y   |   S U P E R I O R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NEWS TEAM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 SCHOOL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Football - Senior Game Highlights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29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News Page Design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30"/>
          <p:cNvSpPr txBox="1"/>
          <p:nvPr>
            <p:ph idx="1" type="body"/>
          </p:nvPr>
        </p:nvSpPr>
        <p:spPr>
          <a:xfrm>
            <a:off x="311700" y="1794200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SYDNEY WOLFE and MEA GRIFFEN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April Page 2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1" name="Google Shape;771;p13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N E W S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P A G E   D E S I G N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31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SYDNEY WOLFE</a:t>
            </a: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PERRY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May Page 2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CHEYANNE STENDEL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Principal Leaving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7" name="Google Shape;777;p13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N E W S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P A G E   D E S I G N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N E W S   P A G E   D E S I G N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83" name="Google Shape;783;p132"/>
          <p:cNvSpPr txBox="1"/>
          <p:nvPr>
            <p:ph idx="1" type="body"/>
          </p:nvPr>
        </p:nvSpPr>
        <p:spPr>
          <a:xfrm>
            <a:off x="311700" y="1048800"/>
            <a:ext cx="8520600" cy="4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BROPHY COLLEGE PREP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Edition 4 - Page 5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BROPHY COLLEGE PREP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Edition 4 - Page 6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33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Feature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Page Design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34"/>
          <p:cNvSpPr txBox="1"/>
          <p:nvPr>
            <p:ph idx="1" type="body"/>
          </p:nvPr>
        </p:nvSpPr>
        <p:spPr>
          <a:xfrm>
            <a:off x="311700" y="1706350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BERNADETTE VANDERHOOF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GREENWAY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Greenway 2050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4" name="Google Shape;794;p13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 E A T U R E   P A G E   D E S I G N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35"/>
          <p:cNvSpPr txBox="1"/>
          <p:nvPr>
            <p:ph idx="1" type="body"/>
          </p:nvPr>
        </p:nvSpPr>
        <p:spPr>
          <a:xfrm>
            <a:off x="311700" y="21079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SYDNEY HUYGE</a:t>
            </a: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HORIZON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Mental Illness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0" name="Google Shape;800;p13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F E A T U R E   P A G E   D E S I G N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3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F E A T U R E   P A G E   D E S I G N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6" name="Google Shape;806;p136"/>
          <p:cNvSpPr txBox="1"/>
          <p:nvPr>
            <p:ph idx="1" type="body"/>
          </p:nvPr>
        </p:nvSpPr>
        <p:spPr>
          <a:xfrm>
            <a:off x="311700" y="1856900"/>
            <a:ext cx="8520600" cy="4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MAKAYLA GEE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PERRY H.S.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Vape Feature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37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Sports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Page Design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8"/>
          <p:cNvSpPr txBox="1"/>
          <p:nvPr>
            <p:ph idx="1" type="body"/>
          </p:nvPr>
        </p:nvSpPr>
        <p:spPr>
          <a:xfrm>
            <a:off x="311700" y="2075275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ELENA VIDELA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Untitled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7" name="Google Shape;817;p13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P O R T S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P A G E   D E S I G N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Personality Profile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39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Entertainment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Page Design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40"/>
          <p:cNvSpPr txBox="1"/>
          <p:nvPr>
            <p:ph idx="1" type="body"/>
          </p:nvPr>
        </p:nvSpPr>
        <p:spPr>
          <a:xfrm>
            <a:off x="267800" y="2250975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CHARLIE FLEURY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Untitled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8" name="Google Shape;828;p14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 N T E R T A I N M E N T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P A G E   D E S I G N   |   HONORABLE MENTION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4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E N T E R T A I N M E N T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P A G E   D E S I G N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4" name="Google Shape;834;p141"/>
          <p:cNvSpPr txBox="1"/>
          <p:nvPr>
            <p:ph idx="1" type="body"/>
          </p:nvPr>
        </p:nvSpPr>
        <p:spPr>
          <a:xfrm>
            <a:off x="311700" y="2015025"/>
            <a:ext cx="8520600" cy="4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DEVIN JERNIGAN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PERRY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Avengers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42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Story Package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43"/>
          <p:cNvSpPr txBox="1"/>
          <p:nvPr>
            <p:ph idx="1" type="body"/>
          </p:nvPr>
        </p:nvSpPr>
        <p:spPr>
          <a:xfrm>
            <a:off x="259025" y="1767875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Cafeteria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Inclusion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5" name="Google Shape;845;p14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T O R Y   P A C K A G E 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44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 | 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PERRY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Vape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IONE TURLEY |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SUNNYSLOPE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Hiking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1" name="Google Shape;851;p14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T O R Y   P A C K A G E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45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Social Justice Reporting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46"/>
          <p:cNvSpPr txBox="1"/>
          <p:nvPr>
            <p:ph idx="1" type="body"/>
          </p:nvPr>
        </p:nvSpPr>
        <p:spPr>
          <a:xfrm>
            <a:off x="311700" y="19058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DeASIAH BALL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LA JOYA COMMUNITY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Untitled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2" name="Google Shape;862;p14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O C I A L   J U S T I C E   R E P O R T I N G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47"/>
          <p:cNvSpPr txBox="1"/>
          <p:nvPr>
            <p:ph idx="1" type="body"/>
          </p:nvPr>
        </p:nvSpPr>
        <p:spPr>
          <a:xfrm>
            <a:off x="311700" y="1962325"/>
            <a:ext cx="8520600" cy="4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SARAH RHODES and SKYLER FUNCH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SUNNYSLOPE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Untitled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8" name="Google Shape;868;p14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O C I A L   J U S T I C E   R E P O R T I N G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48"/>
          <p:cNvSpPr txBox="1"/>
          <p:nvPr>
            <p:ph type="title"/>
          </p:nvPr>
        </p:nvSpPr>
        <p:spPr>
          <a:xfrm>
            <a:off x="311700" y="1067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YEARBOOK</a:t>
            </a:r>
            <a:b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AWARDS</a:t>
            </a:r>
            <a:endParaRPr i="0" sz="79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NDP LIVE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NOTRE DAME PREP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HIGH SCHOOL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Patron Saint Awardee 2019: George Prelock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3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 E R S O N A L I T Y   P R O F I L E   |   S U P E R I O R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49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Theme Development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50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SHADOW RIDGE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Letter To You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JOYA COMMUNITY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Rise Above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4" name="Google Shape;884;p15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T H E M E   D E V E L O P M E N T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51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CACTUS CANYON JUNIOR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Untitled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RED MOUNTAIN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New Direction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0" name="Google Shape;890;p15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T H E M E   D E V E L O P M E N T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52"/>
          <p:cNvSpPr txBox="1"/>
          <p:nvPr>
            <p:ph idx="1" type="body"/>
          </p:nvPr>
        </p:nvSpPr>
        <p:spPr>
          <a:xfrm>
            <a:off x="311700" y="15044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PARADISE VALLEY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Untitled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6" name="Google Shape;896;p15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T H E M E   D E V E L O P M E N T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53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Student Life Spread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54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TRINITY HARDY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CAMP VERDE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Smells Like Teen Spirit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CENTENNIAL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Homecoming Week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NADINE ABDELRAHMAN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DESERT VISTA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Journey to the Upside Down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7" name="Google Shape;907;p15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T U D E N T   L I F E   S P R E A D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5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DAISY CASTANEDA and ADRIENNE McCLOSKEY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COPPER CANYON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Year in Media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LA JOYA COMMUNITY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Life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EMILY SOSA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CACTUS CANYON JUNIOR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Drama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3" name="Google Shape;913;p15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T U D E N T   L I F E   S P R E A D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56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ALYSSA FRANCIA and CYNTHIA CHARLES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SHADOW RIDGE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Endless Memories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Top Ten Trends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GREENFIELD JUNIOR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December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9" name="Google Shape;919;p15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T U D E N T   L I F E   S P R E A D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idx="1" type="body"/>
          </p:nvPr>
        </p:nvSpPr>
        <p:spPr>
          <a:xfrm>
            <a:off x="311700" y="15984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EMILY SOSA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CACTUS CANYON JUNIOR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Homecoming Parade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DESERT VISTA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Valentine’s Love is In The Air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5" name="Google Shape;925;p15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T U D E N T   L I F E   S P R E A D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 txBox="1"/>
          <p:nvPr>
            <p:ph idx="1" type="body"/>
          </p:nvPr>
        </p:nvSpPr>
        <p:spPr>
          <a:xfrm>
            <a:off x="311700" y="16072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PARADISE VALLEY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Life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 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SANDRA DAY O’CONNOR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Homecoming Week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T U D E N T   L I F E   S P R E A D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Commentary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59"/>
          <p:cNvSpPr txBox="1"/>
          <p:nvPr>
            <p:ph idx="1" type="body"/>
          </p:nvPr>
        </p:nvSpPr>
        <p:spPr>
          <a:xfrm>
            <a:off x="311700" y="12409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MARISA KLINGLER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HORIZON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Winter Assembly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PARADISE VALLEY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Life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7" name="Google Shape;937;p15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T U D E N T   L I F E   S P R E A D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60"/>
          <p:cNvSpPr txBox="1"/>
          <p:nvPr>
            <p:ph idx="1" type="body"/>
          </p:nvPr>
        </p:nvSpPr>
        <p:spPr>
          <a:xfrm>
            <a:off x="311700" y="12409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ASHLEY JOHNSTON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LAYLA MUSHTAQ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PERRY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Life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MADDIE FELL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HIGHLAND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Summer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3" name="Google Shape;943;p16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T U D E N T   L I F E   S P R E A D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61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Academics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Spread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62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EMMA SEGERSTEN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DEER VALLEY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Dance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RYAN BAILON MORALES | 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COPPER CANYON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World Languages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HAILIE SEIPEL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HORIZON H.S.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 Page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4" name="Google Shape;954;p16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 C A D E M I C S   S P R E A D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3"/>
          <p:cNvSpPr txBox="1"/>
          <p:nvPr>
            <p:ph idx="1" type="body"/>
          </p:nvPr>
        </p:nvSpPr>
        <p:spPr>
          <a:xfrm>
            <a:off x="311700" y="10099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PARADISE VALLEY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Spread 1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GREENFIELD JUNIOR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September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SYDNEE MILKOVIC and LAURYN TERRY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Academics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KATELYN VIRAY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LA JOYA COMMUNITY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Untitled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0" name="Google Shape;960;p16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 C A D E M I C S   S P R E A D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 txBox="1"/>
          <p:nvPr>
            <p:ph idx="1" type="body"/>
          </p:nvPr>
        </p:nvSpPr>
        <p:spPr>
          <a:xfrm>
            <a:off x="311700" y="11423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TRINITY HARDY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CAMP VERDE H.S.</a:t>
            </a:r>
            <a:endParaRPr sz="3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Committed To Excellence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ZAMAREE BLEVINS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DESERT VISTA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 the Math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SARAH McCRACKEN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CACTUS CANYON JR.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AVID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6" name="Google Shape;966;p16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A C A D E M I C S   S P R E A D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5"/>
          <p:cNvSpPr txBox="1"/>
          <p:nvPr>
            <p:ph idx="1" type="body"/>
          </p:nvPr>
        </p:nvSpPr>
        <p:spPr>
          <a:xfrm>
            <a:off x="311700" y="11423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PARADISE VALLEY H.S.</a:t>
            </a:r>
            <a:endParaRPr sz="3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Spread 3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Engineering and Fire Science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2" name="Google Shape;972;p16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A C A D E M I C S   S P R E A D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A C A D E M I C S   S P R E A D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8" name="Google Shape;978;p166"/>
          <p:cNvSpPr txBox="1"/>
          <p:nvPr>
            <p:ph idx="1" type="body"/>
          </p:nvPr>
        </p:nvSpPr>
        <p:spPr>
          <a:xfrm>
            <a:off x="311700" y="8261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ANDREA BUENDIA and KYNDAL COX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SHADOW RIDGE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Language of Love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JOHNENKO LAIK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WESTWOOD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STEPHANY ALSPAUGH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RED MOUNTAIN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Swimming to Shore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67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Clubs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Spread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68"/>
          <p:cNvSpPr txBox="1"/>
          <p:nvPr>
            <p:ph idx="1" type="body"/>
          </p:nvPr>
        </p:nvSpPr>
        <p:spPr>
          <a:xfrm>
            <a:off x="311700" y="10773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ISA CARRILLO</a:t>
            </a: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HORIZON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 Page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SYDNEY CARLSON and LAYLA MUSHTAQ</a:t>
            </a: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PERRY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Club Spread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GENEVA ALVAREZ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COPPER CANYON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Aztec Media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GURLEEN KAUR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LA JOYA COMMUNITY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Theatre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9" name="Google Shape;989;p16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 L U B S   S P R E A D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 O M M E N T A R Y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</a:t>
            </a:r>
            <a:r>
              <a:rPr i="0" lang="en" sz="27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311700" y="1704075"/>
            <a:ext cx="85206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DURI KIM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CITY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Holds You Back in Life?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69"/>
          <p:cNvSpPr txBox="1"/>
          <p:nvPr>
            <p:ph idx="1" type="body"/>
          </p:nvPr>
        </p:nvSpPr>
        <p:spPr>
          <a:xfrm>
            <a:off x="311700" y="11709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3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DECA - FBLA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KIRSTEN POTTS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DEER VALLEY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Marching Band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NADINE ABDELRAHMAN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DESERT VISTA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Picture Yourself in the Land of Oz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5" name="Google Shape;995;p16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C L U B S   S P R E A D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7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C L U B S   S P R E A D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01" name="Google Shape;1001;p170"/>
          <p:cNvSpPr txBox="1"/>
          <p:nvPr>
            <p:ph idx="1" type="body"/>
          </p:nvPr>
        </p:nvSpPr>
        <p:spPr>
          <a:xfrm>
            <a:off x="311700" y="10947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TRINITY HARDY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CAMP VERDE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Photography: The Eyes Have It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AMANDA ADAMS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RED MOUNTAIN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Biotech/Biomed/STEMCoop / Engineering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1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Sports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Spread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72"/>
          <p:cNvSpPr txBox="1"/>
          <p:nvPr>
            <p:ph idx="1" type="body"/>
          </p:nvPr>
        </p:nvSpPr>
        <p:spPr>
          <a:xfrm>
            <a:off x="311700" y="10947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JARED GORDA</a:t>
            </a: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CAMP VERDE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Living On A Prayer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RAVEN PELFREY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CAMP VERDE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Got Nothin’ On My Brain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SOPHIA VOJACEK and AMANDA ROMANO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Sports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DONOVAN JOHNSON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SHADOW RIDGE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Ready to Fly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2" name="Google Shape;1012;p17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P O R T S   S P R E A D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73"/>
          <p:cNvSpPr txBox="1"/>
          <p:nvPr>
            <p:ph idx="1" type="body"/>
          </p:nvPr>
        </p:nvSpPr>
        <p:spPr>
          <a:xfrm>
            <a:off x="311700" y="1080200"/>
            <a:ext cx="8520600" cy="48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KENDALL PETERSON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CAMP VERDE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Volleyball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LINDSAY SHUGAR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HORIZON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Girls Track and Field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AMANDA ADAMS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RED MOUNTAIN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25 Yards at a Time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8" name="Google Shape;1018;p17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P O R T S   S P R E A D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74"/>
          <p:cNvSpPr txBox="1"/>
          <p:nvPr>
            <p:ph idx="1" type="body"/>
          </p:nvPr>
        </p:nvSpPr>
        <p:spPr>
          <a:xfrm>
            <a:off x="311700" y="14254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GREENFIELD JUNIOR HIGH SCHOOL</a:t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Flag Football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GREENFIELD JUNIOR HIGH SCHOOL</a:t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Girls Soccer</a:t>
            </a:r>
            <a:endParaRPr i="1"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4" name="Google Shape;1024;p17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P O R T S   S P R E A D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75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People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Spread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76"/>
          <p:cNvSpPr txBox="1"/>
          <p:nvPr>
            <p:ph idx="1" type="body"/>
          </p:nvPr>
        </p:nvSpPr>
        <p:spPr>
          <a:xfrm>
            <a:off x="311700" y="17214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SUNNYSLOPE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Siblings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5" name="Google Shape;1035;p17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 E O P L E   S P R E A D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77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HAILIE SEIPEL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HORIZON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Senior Profile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PARADISE VALLEY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Spread 2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Best Friends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1" name="Google Shape;1041;p17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P E O P L E   S P R E A D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78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Seniors Spread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311700" y="1712850"/>
            <a:ext cx="8520600" cy="42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GERONIMO SANCHEZ</a:t>
            </a: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CITY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Living Dangerously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3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 O M M E N T A R Y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79"/>
          <p:cNvSpPr txBox="1"/>
          <p:nvPr>
            <p:ph idx="1" type="body"/>
          </p:nvPr>
        </p:nvSpPr>
        <p:spPr>
          <a:xfrm>
            <a:off x="311700" y="19322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EDGAR GONZALES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MESA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180-181 Senior Divider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2" name="Google Shape;1052;p17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E N I O R S   S P R E A D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80"/>
          <p:cNvSpPr txBox="1"/>
          <p:nvPr>
            <p:ph idx="1" type="body"/>
          </p:nvPr>
        </p:nvSpPr>
        <p:spPr>
          <a:xfrm>
            <a:off x="311700" y="19761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Top Ten Percent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8" name="Google Shape;1058;p18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E N I O R S   S P R E A D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8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E N I O R S   S P R E A D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4" name="Google Shape;1064;p181"/>
          <p:cNvSpPr txBox="1"/>
          <p:nvPr>
            <p:ph idx="1" type="body"/>
          </p:nvPr>
        </p:nvSpPr>
        <p:spPr>
          <a:xfrm>
            <a:off x="311700" y="13902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IRENE VALDEZ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COPPER CANYON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Senior Superlatives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SUNNYSLOPE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Senior Most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82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Advertising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Spread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83"/>
          <p:cNvSpPr txBox="1"/>
          <p:nvPr>
            <p:ph idx="1" type="body"/>
          </p:nvPr>
        </p:nvSpPr>
        <p:spPr>
          <a:xfrm>
            <a:off x="311700" y="19322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MESA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210-211 Senior Ads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5" name="Google Shape;1075;p18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 D V E R T I S I N G   S P R E A D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8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A D V E R T I S I N G   S P R E A D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81" name="Google Shape;1081;p184"/>
          <p:cNvSpPr txBox="1"/>
          <p:nvPr>
            <p:ph idx="1" type="body"/>
          </p:nvPr>
        </p:nvSpPr>
        <p:spPr>
          <a:xfrm>
            <a:off x="311700" y="18382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DeASIAH BALL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 JOYA COMMUNITY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Untitled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85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Single Ad Design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6"/>
          <p:cNvSpPr txBox="1"/>
          <p:nvPr>
            <p:ph idx="1" type="body"/>
          </p:nvPr>
        </p:nvSpPr>
        <p:spPr>
          <a:xfrm>
            <a:off x="311700" y="10802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Senior Ad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AMANDA ADAMS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RED MOUNTAIN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Raechel Livingston Ad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2" name="Google Shape;1092;p18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I N G L E   A D   D E S I G N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87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Theme Photo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88"/>
          <p:cNvSpPr txBox="1"/>
          <p:nvPr>
            <p:ph idx="1" type="body"/>
          </p:nvPr>
        </p:nvSpPr>
        <p:spPr>
          <a:xfrm>
            <a:off x="311700" y="13437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NATALIE ROEHRIG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CACTUS CANYON JUNIOR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The Brim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LA JOYA COMMUNITY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Visually Impaired Rise Above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3" name="Google Shape;1103;p18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T H E M E   P H O T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 O M M E N T A R Y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PALOMA MARTINEZ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CITY HIGH SCHOOL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 Haven’t Given Up on Christmas Yet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89"/>
          <p:cNvSpPr txBox="1"/>
          <p:nvPr>
            <p:ph idx="1" type="body"/>
          </p:nvPr>
        </p:nvSpPr>
        <p:spPr>
          <a:xfrm>
            <a:off x="311700" y="12822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OLIVIA DOW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CENTENNIAL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Coyote Pack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WESTWOOD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Academics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9" name="Google Shape;1109;p18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T H E M E   P H O T O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9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T H E M E   P H O T O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15" name="Google Shape;1115;p190"/>
          <p:cNvSpPr txBox="1"/>
          <p:nvPr>
            <p:ph idx="1" type="body"/>
          </p:nvPr>
        </p:nvSpPr>
        <p:spPr>
          <a:xfrm>
            <a:off x="311700" y="13902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IRENE VALDEZ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COPPER CANYON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Copper Can You?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SUNNYSLOPE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Life Divider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91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Student Life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Photo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92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PARADISE VALLEY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Photo 1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PARADISE VALLEY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2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MESA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Fall Divider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6" name="Google Shape;1126;p19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T U D E N T   L I F E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P H O T O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93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NATALIE ROEHRIG</a:t>
            </a: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CACTUS CANYON JUNIOR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Tangled Up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CAITLYN OSBORNE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HIGHLAND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Winter Dance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2" name="Google Shape;1132;p19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T U D E N T   L I F E   P H O T O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94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DAISY CASTANEDA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COPPER CANYON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Say Hello to My Little Friend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DESTINY DOMINGUEZ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COPPER CANYON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Coach and Captain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8" name="Google Shape;1138;p19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T U D E N T   L I F E   P H O T O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95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Vacations 2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JOSEPHINE RUSSELL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SANDRA DAY O’CONNOR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Sophomores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4" name="Google Shape;1144;p19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T U D E N T   L I F E   P H O T O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96"/>
          <p:cNvSpPr txBox="1"/>
          <p:nvPr>
            <p:ph idx="1" type="body"/>
          </p:nvPr>
        </p:nvSpPr>
        <p:spPr>
          <a:xfrm>
            <a:off x="311700" y="19612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DEER VALLEY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Spirit Week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0" name="Google Shape;1150;p19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T U D E N T   L I F E   P H O T O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97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Clubs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Photo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98"/>
          <p:cNvSpPr txBox="1"/>
          <p:nvPr>
            <p:ph idx="1" type="body"/>
          </p:nvPr>
        </p:nvSpPr>
        <p:spPr>
          <a:xfrm>
            <a:off x="311700" y="17126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AMANDA ADAMS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RED MOUNTAIN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Clubs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1" name="Google Shape;1161;p19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 L U B S   P H O T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Commercial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9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ANH TRAN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COPPER CANYON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Friends in Focus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DUSTIN KOEPPEL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DEER VALLEY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MAD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7" name="Google Shape;1167;p19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C L U B S   P H O T O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200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Sports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Photo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201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GENEVA ALVAREZ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COPPER CANYON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Finishing Strong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MAKAYLA O’BANNON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SANDRA DAY O’CONNOR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Sports Action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8" name="Google Shape;1178;p20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P O R T S   P H O T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202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BRIANA LOPEZ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COPPER CANYON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Dashing Downcourt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HAILY SPEARS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CACTUS CANYON JUNIOR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Scream and Shout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MATTHEW HEIDENBLUT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HIGHLAND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Driven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4" name="Google Shape;1184;p20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P O R T S   P H O T O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20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P O R T S   P H O T O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90" name="Google Shape;1190;p203"/>
          <p:cNvSpPr txBox="1"/>
          <p:nvPr>
            <p:ph idx="1" type="body"/>
          </p:nvPr>
        </p:nvSpPr>
        <p:spPr>
          <a:xfrm>
            <a:off x="311700" y="18997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SARA MOSHI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CENTENNIAL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Wind Up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204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Academics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Photo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205"/>
          <p:cNvSpPr txBox="1"/>
          <p:nvPr>
            <p:ph idx="1" type="body"/>
          </p:nvPr>
        </p:nvSpPr>
        <p:spPr>
          <a:xfrm>
            <a:off x="311700" y="15282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LEEANNDRA WOMACK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CACTUS CANYON JUNIOR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Catch It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English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1" name="Google Shape;1201;p20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 C A D E M I C S   P H O T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206"/>
          <p:cNvSpPr txBox="1"/>
          <p:nvPr>
            <p:ph idx="1" type="body"/>
          </p:nvPr>
        </p:nvSpPr>
        <p:spPr>
          <a:xfrm>
            <a:off x="311700" y="18268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SUNNYSLOPE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Science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7" name="Google Shape;1207;p20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A C A D E M I C S   P H O T O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0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A C A D E M I C S   P H O T O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13" name="Google Shape;1213;p207"/>
          <p:cNvSpPr txBox="1"/>
          <p:nvPr>
            <p:ph idx="1" type="body"/>
          </p:nvPr>
        </p:nvSpPr>
        <p:spPr>
          <a:xfrm>
            <a:off x="311700" y="18031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TIFFANY HUTCHESON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CACTUS CANYON JUNIOR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I’ll Wait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8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Featured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Photo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 O M M E R C I A L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</a:t>
            </a:r>
            <a:r>
              <a:rPr i="0" lang="en" sz="27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311700" y="1217125"/>
            <a:ext cx="8520600" cy="4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JOYA LINK</a:t>
            </a: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LA JOYA COMMUNITY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Pennies for Patients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NEWS TEAM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DESERT VISTA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Juicy Strip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9"/>
          <p:cNvSpPr txBox="1"/>
          <p:nvPr>
            <p:ph idx="1" type="body"/>
          </p:nvPr>
        </p:nvSpPr>
        <p:spPr>
          <a:xfrm>
            <a:off x="311700" y="21694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SALEM McNAMARA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WESTWOOD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Performing Arts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4" name="Google Shape;1224;p20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 E A T U R E D   P H O T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10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NATALIE ROEHRIG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CACTUS CANYON JR.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Waterfall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MEGAN KERNAGHAN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HIGHLAND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Dance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0" name="Google Shape;1230;p21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F E A T U R E D   P H O T O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21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F E A T U R E D   P H O T O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36" name="Google Shape;1236;p211"/>
          <p:cNvSpPr txBox="1"/>
          <p:nvPr>
            <p:ph idx="1" type="body"/>
          </p:nvPr>
        </p:nvSpPr>
        <p:spPr>
          <a:xfrm>
            <a:off x="311700" y="13024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OLIVIA DOW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CENTENNIAL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Nice to Toe You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SYDNEE MILKOVIC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PERRY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Combustion Experiment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212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Graphic Design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13"/>
          <p:cNvSpPr txBox="1"/>
          <p:nvPr>
            <p:ph idx="1" type="body"/>
          </p:nvPr>
        </p:nvSpPr>
        <p:spPr>
          <a:xfrm>
            <a:off x="311700" y="18883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ISSY NYBORG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SHADOW RIDGE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JV Football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7" name="Google Shape;1247;p21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G R A P H I C   D E S I G N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214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Index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215"/>
          <p:cNvSpPr txBox="1"/>
          <p:nvPr>
            <p:ph idx="1" type="body"/>
          </p:nvPr>
        </p:nvSpPr>
        <p:spPr>
          <a:xfrm>
            <a:off x="311700" y="19673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Index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8" name="Google Shape;1258;p21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I N D E X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1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I N D E X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64" name="Google Shape;1264;p216"/>
          <p:cNvSpPr txBox="1"/>
          <p:nvPr>
            <p:ph idx="1" type="body"/>
          </p:nvPr>
        </p:nvSpPr>
        <p:spPr>
          <a:xfrm>
            <a:off x="311700" y="19436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CACTUS CANYON JUNIOR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Index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217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Feature Writing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218"/>
          <p:cNvSpPr txBox="1"/>
          <p:nvPr>
            <p:ph idx="1" type="body"/>
          </p:nvPr>
        </p:nvSpPr>
        <p:spPr>
          <a:xfrm>
            <a:off x="311700" y="12471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AMBER HENDERSON and EMILY SOSA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CACTUS CANYON JUNIOR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Not a Drill</a:t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MESA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Spring Divider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5" name="Google Shape;1275;p21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 E A T U R E   W R I T I N G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311700" y="1067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TV/RADIO/FILM</a:t>
            </a:r>
            <a:b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AWARDS</a:t>
            </a:r>
            <a:endParaRPr i="0" sz="79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 O M M E R C I A L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2" name="Google Shape;252;p39"/>
          <p:cNvSpPr txBox="1"/>
          <p:nvPr>
            <p:ph idx="1" type="body"/>
          </p:nvPr>
        </p:nvSpPr>
        <p:spPr>
          <a:xfrm>
            <a:off x="311700" y="1638750"/>
            <a:ext cx="85206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ERIKA GOMEZ and GUY VENEGAS</a:t>
            </a:r>
            <a:b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VERRADO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Prom Fashion Show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219"/>
          <p:cNvSpPr txBox="1"/>
          <p:nvPr>
            <p:ph idx="1" type="body"/>
          </p:nvPr>
        </p:nvSpPr>
        <p:spPr>
          <a:xfrm>
            <a:off x="311700" y="20552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LEXI SNYDER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SANDRA DAY O’CONNOR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Homecoming Week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1" name="Google Shape;1281;p21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F E A T U R E   W R I T I N G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2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F E A T U R E   W R I T I N G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87" name="Google Shape;1287;p220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SUNNYSLOPE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Vacations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221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Sports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Writing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22"/>
          <p:cNvSpPr txBox="1"/>
          <p:nvPr>
            <p:ph idx="1" type="body"/>
          </p:nvPr>
        </p:nvSpPr>
        <p:spPr>
          <a:xfrm>
            <a:off x="311700" y="18356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DONOVAN JOHNSON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SHADOW RIDGE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Under The Lights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8" name="Google Shape;1298;p22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P O R T S   W R I T I N G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23"/>
          <p:cNvSpPr txBox="1"/>
          <p:nvPr>
            <p:ph idx="1" type="body"/>
          </p:nvPr>
        </p:nvSpPr>
        <p:spPr>
          <a:xfrm>
            <a:off x="311700" y="20552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Badmitten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4" name="Google Shape;1304;p22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P O R T S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W R I T I N G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224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Academic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Writing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225"/>
          <p:cNvSpPr txBox="1"/>
          <p:nvPr>
            <p:ph idx="1" type="body"/>
          </p:nvPr>
        </p:nvSpPr>
        <p:spPr>
          <a:xfrm>
            <a:off x="311700" y="19234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Woodshop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5" name="Google Shape;1315;p22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 C A D E M I C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W R I T I N G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26"/>
          <p:cNvSpPr txBox="1"/>
          <p:nvPr>
            <p:ph idx="1" type="body"/>
          </p:nvPr>
        </p:nvSpPr>
        <p:spPr>
          <a:xfrm>
            <a:off x="311700" y="20552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BELLA OTTAWAY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HORIZON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Husky Camp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1" name="Google Shape;1321;p22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A C A D E M I C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W R I T I N G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22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A C A D E M I C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W R I T I N G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27" name="Google Shape;1327;p227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JOHNENKO LAIK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WESTWOOD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228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Clubs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Writing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PALOMA MAROLF</a:t>
            </a:r>
            <a:b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ERIKA GOMEZ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VERRADO HIGH SCHOOL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Donuts</a:t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4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 O M M E R C I A L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229"/>
          <p:cNvSpPr txBox="1"/>
          <p:nvPr>
            <p:ph idx="1" type="body"/>
          </p:nvPr>
        </p:nvSpPr>
        <p:spPr>
          <a:xfrm>
            <a:off x="311700" y="19322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SIERRA VILLA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WESTWOOD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Clubs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8" name="Google Shape;1338;p22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 L U B S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W R I T I N G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30"/>
          <p:cNvSpPr txBox="1"/>
          <p:nvPr>
            <p:ph idx="1" type="body"/>
          </p:nvPr>
        </p:nvSpPr>
        <p:spPr>
          <a:xfrm>
            <a:off x="311700" y="10802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KIRSTEN POTTS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DEER VALLEY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Same Show, Different Forms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SHELBY DAVIS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RED MOUNTAIN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Documenting Each Day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FBLA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4" name="Google Shape;1344;p23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C L U B S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W R I T I N G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31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Personality Profile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232"/>
          <p:cNvSpPr txBox="1"/>
          <p:nvPr>
            <p:ph idx="1" type="body"/>
          </p:nvPr>
        </p:nvSpPr>
        <p:spPr>
          <a:xfrm>
            <a:off x="311700" y="20288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EMILY SOSA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CACTUS CANYON JUNIOR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Is This Fair?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5" name="Google Shape;1355;p23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 E R S O N A L I T Y   P R O F I L E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233"/>
          <p:cNvSpPr txBox="1"/>
          <p:nvPr>
            <p:ph idx="1" type="body"/>
          </p:nvPr>
        </p:nvSpPr>
        <p:spPr>
          <a:xfrm>
            <a:off x="311700" y="20903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GRACE GIRMSCHEID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CENTENNIAL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of Centennial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1" name="Google Shape;1361;p23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P E R S O N A L I T Y   P R O F I L E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23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P E R S O N A L I T Y   P R O F I L E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67" name="Google Shape;1367;p234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DIA GRANILLO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CACTUS CANYON JUNIOR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Grief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235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Sidebar Writing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236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Varsity Football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WESTWOOD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Advice for Underclassmen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8" name="Google Shape;1378;p23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I D E B A R   W R I T I N G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37"/>
          <p:cNvSpPr txBox="1"/>
          <p:nvPr>
            <p:ph idx="1" type="body"/>
          </p:nvPr>
        </p:nvSpPr>
        <p:spPr>
          <a:xfrm>
            <a:off x="311700" y="18444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ABBY KOZEL and ALEXA GUY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Life Stats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4" name="Google Shape;1384;p23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I D E B A R   W R I T I N G 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238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Headline Writing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Promo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3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H E A D L I N E   W R I T I N G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95" name="Google Shape;1395;p239"/>
          <p:cNvSpPr txBox="1"/>
          <p:nvPr>
            <p:ph idx="1" type="body"/>
          </p:nvPr>
        </p:nvSpPr>
        <p:spPr>
          <a:xfrm>
            <a:off x="311700" y="17240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SUNNYSLOPE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Siblings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240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Social Justice Reporting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24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O C I A L   J U S T I C E   R E P O R T I N G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06" name="Google Shape;1406;p241"/>
          <p:cNvSpPr txBox="1"/>
          <p:nvPr>
            <p:ph idx="1" type="body"/>
          </p:nvPr>
        </p:nvSpPr>
        <p:spPr>
          <a:xfrm>
            <a:off x="311700" y="18444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RAECHEL LIVINGSTON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RED MOUNTAIN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Untitled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42"/>
          <p:cNvSpPr txBox="1"/>
          <p:nvPr>
            <p:ph type="title"/>
          </p:nvPr>
        </p:nvSpPr>
        <p:spPr>
          <a:xfrm>
            <a:off x="311700" y="1067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GENERAL EXCELLENCE</a:t>
            </a:r>
            <a:b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AWARDS</a:t>
            </a:r>
            <a:endParaRPr i="0" sz="79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243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BROADCASTING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244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BROADCASTING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22" name="Google Shape;1422;p244"/>
          <p:cNvSpPr txBox="1"/>
          <p:nvPr/>
        </p:nvSpPr>
        <p:spPr>
          <a:xfrm>
            <a:off x="117900" y="4236425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THIRD PLACE: THE RUNDOWN | COMBS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23" name="Google Shape;1423;p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938" y="1230525"/>
            <a:ext cx="7278125" cy="268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245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BROADCASTING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29" name="Google Shape;1429;p245"/>
          <p:cNvSpPr txBox="1"/>
          <p:nvPr/>
        </p:nvSpPr>
        <p:spPr>
          <a:xfrm>
            <a:off x="122725" y="45240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SECOND PLACE: NDP LIVE | NOTRE DAME PREPARATORY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30" name="Google Shape;1430;p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263" y="983275"/>
            <a:ext cx="3781470" cy="33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46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BROADCASTING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36" name="Google Shape;1436;p246"/>
          <p:cNvSpPr txBox="1"/>
          <p:nvPr/>
        </p:nvSpPr>
        <p:spPr>
          <a:xfrm>
            <a:off x="122725" y="45240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FIRST PLACE: CITY HIGH RADIO | CITY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37" name="Google Shape;1437;p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601" y="818675"/>
            <a:ext cx="3614452" cy="36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247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LITERARY MAGAZINE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48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LITERARY MAGAZINE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48" name="Google Shape;1448;p248"/>
          <p:cNvSpPr txBox="1"/>
          <p:nvPr/>
        </p:nvSpPr>
        <p:spPr>
          <a:xfrm>
            <a:off x="117900" y="4444625"/>
            <a:ext cx="89082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THIRD PLACE: PERSPECTIVE | </a:t>
            </a:r>
            <a:r>
              <a:rPr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NOTRE DAME PREPARATORY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49" name="Google Shape;1449;p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088" y="877563"/>
            <a:ext cx="3781470" cy="33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 R O M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</a:t>
            </a:r>
            <a:r>
              <a:rPr i="0" lang="en" sz="27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9" name="Google Shape;269;p42"/>
          <p:cNvSpPr txBox="1"/>
          <p:nvPr>
            <p:ph idx="1" type="body"/>
          </p:nvPr>
        </p:nvSpPr>
        <p:spPr>
          <a:xfrm>
            <a:off x="311700" y="1542125"/>
            <a:ext cx="8520600" cy="4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KAREN CRANE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McCLINTOCK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Grad Night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VICTOR ROBLES 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LA JOYA COMMUNITY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Prom 2019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249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LITERARY MAGAZINE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55" name="Google Shape;1455;p249"/>
          <p:cNvSpPr txBox="1"/>
          <p:nvPr/>
        </p:nvSpPr>
        <p:spPr>
          <a:xfrm>
            <a:off x="122725" y="422540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SECOND PLACE: BEYOND THE PEN AND PAPER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LA JOYA COMMUNITY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56" name="Google Shape;1456;p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850" y="1006775"/>
            <a:ext cx="3956300" cy="30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250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NEWS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MAGAZINE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51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NEWS MAGAZINE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67" name="Google Shape;1467;p251"/>
          <p:cNvSpPr txBox="1"/>
          <p:nvPr/>
        </p:nvSpPr>
        <p:spPr>
          <a:xfrm>
            <a:off x="117900" y="44384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THIRD PLACE: HAWK LIFE | HIGHLAND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68" name="Google Shape;1468;p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725" y="915663"/>
            <a:ext cx="4176553" cy="33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252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NEWS MAGAZINE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74" name="Google Shape;1474;p252"/>
          <p:cNvSpPr txBox="1"/>
          <p:nvPr/>
        </p:nvSpPr>
        <p:spPr>
          <a:xfrm>
            <a:off x="122725" y="45240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FIRST PLACE: H MAGAZINE | HORIZON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75" name="Google Shape;1475;p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913" y="1006775"/>
            <a:ext cx="3312176" cy="331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253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PRINT NEWSPAPER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254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PRINT NEWSPAPER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86" name="Google Shape;1486;p254"/>
          <p:cNvSpPr txBox="1"/>
          <p:nvPr/>
        </p:nvSpPr>
        <p:spPr>
          <a:xfrm>
            <a:off x="122725" y="45240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THIRD </a:t>
            </a: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PLACE: THE ROUNDUP | BROPHY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87" name="Google Shape;1487;p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913" y="1000000"/>
            <a:ext cx="3312175" cy="33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255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PRINT NEWSPAPER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93" name="Google Shape;1493;p255"/>
          <p:cNvSpPr txBox="1"/>
          <p:nvPr/>
        </p:nvSpPr>
        <p:spPr>
          <a:xfrm>
            <a:off x="122725" y="45240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THIRD PLACE: THE TALON | SANDRA DAY O’CONNOR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94" name="Google Shape;1494;p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788" y="1000000"/>
            <a:ext cx="4426068" cy="331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256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PRINT NEWSPAPER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00" name="Google Shape;1500;p256"/>
          <p:cNvSpPr txBox="1"/>
          <p:nvPr/>
        </p:nvSpPr>
        <p:spPr>
          <a:xfrm>
            <a:off x="122725" y="45240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SECOND </a:t>
            </a: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PLACE: THE ROCKET REPORTER | MOON VALLEY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01" name="Google Shape;1501;p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088" y="1059475"/>
            <a:ext cx="4437830" cy="331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57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PRINT NEWSPAPER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07" name="Google Shape;1507;p257"/>
          <p:cNvSpPr txBox="1"/>
          <p:nvPr/>
        </p:nvSpPr>
        <p:spPr>
          <a:xfrm>
            <a:off x="122725" y="45240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FIRST </a:t>
            </a: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PLACE: THE PRECEDENT | PERRY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08" name="Google Shape;1508;p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325" y="1382050"/>
            <a:ext cx="4953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258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ONLINE 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NEWSPAPER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 R O M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5" name="Google Shape;275;p43"/>
          <p:cNvSpPr txBox="1"/>
          <p:nvPr>
            <p:ph idx="1" type="body"/>
          </p:nvPr>
        </p:nvSpPr>
        <p:spPr>
          <a:xfrm>
            <a:off x="311700" y="1888525"/>
            <a:ext cx="85206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NEWS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DESERT VISTA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Prom 2019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259"/>
          <p:cNvSpPr txBox="1"/>
          <p:nvPr/>
        </p:nvSpPr>
        <p:spPr>
          <a:xfrm>
            <a:off x="122725" y="45240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THIRD PLACE: THE ROUNDUP | BROPHY COLLEGE PREP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9" name="Google Shape;1519;p259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ONLINE NEWSPAPER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20" name="Google Shape;1520;p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913" y="923800"/>
            <a:ext cx="3312175" cy="33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260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ONLINE NEWSPAPER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26" name="Google Shape;1526;p260"/>
          <p:cNvSpPr txBox="1"/>
          <p:nvPr/>
        </p:nvSpPr>
        <p:spPr>
          <a:xfrm>
            <a:off x="122725" y="45240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SECOND PLACE: THE SERAPHIM| NOTRE DAME PREPARATORY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27" name="Google Shape;1527;p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088" y="907075"/>
            <a:ext cx="3781470" cy="33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261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ONLINE NEWSPAPER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33" name="Google Shape;1533;p261"/>
          <p:cNvSpPr txBox="1"/>
          <p:nvPr/>
        </p:nvSpPr>
        <p:spPr>
          <a:xfrm>
            <a:off x="122725" y="45240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FIRST PLACE: GREENWAY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34" name="Google Shape;1534;p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438" y="1059475"/>
            <a:ext cx="4899121" cy="33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262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YEARBOOK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63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YEARBOOK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45" name="Google Shape;1545;p263"/>
          <p:cNvSpPr txBox="1"/>
          <p:nvPr/>
        </p:nvSpPr>
        <p:spPr>
          <a:xfrm>
            <a:off x="117900" y="44098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SECOND PLACE: THE MONTAGE | LA JOYA COMMUNITY HIGH SCHOOL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6" name="Google Shape;1546;p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850" y="1006775"/>
            <a:ext cx="3956300" cy="30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264"/>
          <p:cNvSpPr txBox="1"/>
          <p:nvPr>
            <p:ph type="ctrTitle"/>
          </p:nvPr>
        </p:nvSpPr>
        <p:spPr>
          <a:xfrm>
            <a:off x="0" y="-188525"/>
            <a:ext cx="9144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GENERAL EXCELLENCE: YEARBOOK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52" name="Google Shape;1552;p264"/>
          <p:cNvSpPr txBox="1"/>
          <p:nvPr/>
        </p:nvSpPr>
        <p:spPr>
          <a:xfrm>
            <a:off x="122725" y="4524050"/>
            <a:ext cx="8908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FIRST </a:t>
            </a:r>
            <a:r>
              <a:rPr lang="en" sz="2000">
                <a:latin typeface="Trebuchet MS"/>
                <a:ea typeface="Trebuchet MS"/>
                <a:cs typeface="Trebuchet MS"/>
                <a:sym typeface="Trebuchet MS"/>
              </a:rPr>
              <a:t>PLACE: BUT WHO’S COUNTING | PERRY HIGH SCHOOL 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53" name="Google Shape;1553;p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325" y="1382050"/>
            <a:ext cx="4953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65"/>
          <p:cNvSpPr txBox="1"/>
          <p:nvPr>
            <p:ph type="title"/>
          </p:nvPr>
        </p:nvSpPr>
        <p:spPr>
          <a:xfrm>
            <a:off x="311700" y="415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THANK YOU ALL WHO ENTERED, HELPED JUDGE ENTRIES, ASU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b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AND TO THE AIPA BOARD</a:t>
            </a:r>
            <a:endParaRPr sz="56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sz="56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SEE YOU NEXT YEAR!</a:t>
            </a:r>
            <a:endParaRPr sz="56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NEWS TEAM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HIGH SCHOOL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Blood Drive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4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 R O M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Intro/Outro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 N T R O   /   O U T R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</a:t>
            </a:r>
            <a:r>
              <a:rPr i="0" lang="en" sz="27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2" name="Google Shape;292;p46"/>
          <p:cNvSpPr txBox="1"/>
          <p:nvPr>
            <p:ph idx="1" type="body"/>
          </p:nvPr>
        </p:nvSpPr>
        <p:spPr>
          <a:xfrm>
            <a:off x="311700" y="1800700"/>
            <a:ext cx="8520600" cy="3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EMILY ALFAY and ERIKA REYES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VERRADO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One Shot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>
            <p:ph idx="1" type="body"/>
          </p:nvPr>
        </p:nvSpPr>
        <p:spPr>
          <a:xfrm>
            <a:off x="311700" y="1712850"/>
            <a:ext cx="8520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COMBS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Season Finale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4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 N T R O   /   O U T R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NDP LIVE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NOTRE DAME PREPARATORY H.S.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Celebrate NDP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4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 N T R O   /   O U T R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News Story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Motion Graphics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M O T I O N   G R A P H I C S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</a:t>
            </a:r>
            <a:r>
              <a:rPr i="0" lang="en" sz="27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5" name="Google Shape;315;p50"/>
          <p:cNvSpPr txBox="1"/>
          <p:nvPr>
            <p:ph idx="1" type="body"/>
          </p:nvPr>
        </p:nvSpPr>
        <p:spPr>
          <a:xfrm>
            <a:off x="311700" y="1862175"/>
            <a:ext cx="8520600" cy="3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NEWS TEAM</a:t>
            </a: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DESERT VISTA H.S.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Screen Replacement Transition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M O T I O N   G R A P H I C S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1" name="Google Shape;321;p51"/>
          <p:cNvSpPr txBox="1"/>
          <p:nvPr>
            <p:ph idx="1" type="body"/>
          </p:nvPr>
        </p:nvSpPr>
        <p:spPr>
          <a:xfrm>
            <a:off x="311700" y="1954950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KEVIN RANDALL</a:t>
            </a: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McCLINTOCK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Superman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News Anchors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/>
          <p:nvPr>
            <p:ph idx="1" type="body"/>
          </p:nvPr>
        </p:nvSpPr>
        <p:spPr>
          <a:xfrm>
            <a:off x="311700" y="1704075"/>
            <a:ext cx="8520600" cy="3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NDP LIVE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NOTRE DAME PREPARATORY H.S.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NDP Live Anchor Team 2018-2019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2" name="Google Shape;332;p5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N E W S   A N C H O R S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Short Film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H O R T   F I L M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</a:t>
            </a:r>
            <a:r>
              <a:rPr i="0" lang="en" sz="27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3" name="Google Shape;343;p55"/>
          <p:cNvSpPr txBox="1"/>
          <p:nvPr>
            <p:ph idx="1" type="body"/>
          </p:nvPr>
        </p:nvSpPr>
        <p:spPr>
          <a:xfrm>
            <a:off x="311700" y="1633800"/>
            <a:ext cx="8520600" cy="4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NEWS TEAM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DESERT VISTA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My Head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NEWS TEAM 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DESERT VISTA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Dr. Yes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H O R T   F I L M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9" name="Google Shape;349;p56"/>
          <p:cNvSpPr txBox="1"/>
          <p:nvPr>
            <p:ph idx="1" type="body"/>
          </p:nvPr>
        </p:nvSpPr>
        <p:spPr>
          <a:xfrm>
            <a:off x="311700" y="1498200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NEWS 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DESERT VISTA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Dark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McCLINTOCK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Cheeze Whiz Murders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/>
          <p:nvPr>
            <p:ph idx="1" type="body"/>
          </p:nvPr>
        </p:nvSpPr>
        <p:spPr>
          <a:xfrm>
            <a:off x="311700" y="1704075"/>
            <a:ext cx="8520600" cy="3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NDP LIVE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NOTRE DAME PREPARATORY H.S.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NDP Bell System Skit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5" name="Google Shape;355;p5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H O R T   F I L M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8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Documentary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11700" y="2007650"/>
            <a:ext cx="8520600" cy="3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ROZIN KIONA HERRERA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WESTWOOD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Robotics State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2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N E W S   S T O R Y   |   H </a:t>
            </a:r>
            <a:r>
              <a:rPr i="0" lang="en" sz="27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 O C U M E N T A R Y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66" name="Google Shape;366;p59"/>
          <p:cNvSpPr txBox="1"/>
          <p:nvPr>
            <p:ph idx="1" type="body"/>
          </p:nvPr>
        </p:nvSpPr>
        <p:spPr>
          <a:xfrm>
            <a:off x="311700" y="2090550"/>
            <a:ext cx="8520600" cy="3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ROMAN SIERRA 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LA JOYA COMMUNITY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Gen X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/>
          <p:nvPr>
            <p:ph idx="1" type="body"/>
          </p:nvPr>
        </p:nvSpPr>
        <p:spPr>
          <a:xfrm>
            <a:off x="311700" y="1651375"/>
            <a:ext cx="8520600" cy="4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KVHS STAFF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VERRADO HIGH SCHOOL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Suzallo and Allen Libraries at the University of Washington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2" name="Google Shape;372;p6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 O C U M E N T A R Y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1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Music Video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M U S I C   V I D E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</a:t>
            </a:r>
            <a:r>
              <a:rPr i="0" lang="en" sz="27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3" name="Google Shape;383;p62"/>
          <p:cNvSpPr txBox="1"/>
          <p:nvPr>
            <p:ph idx="1" type="body"/>
          </p:nvPr>
        </p:nvSpPr>
        <p:spPr>
          <a:xfrm>
            <a:off x="311700" y="1633800"/>
            <a:ext cx="8520600" cy="4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NEWS TEAM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DESERT VISTA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S&amp;P 500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M U S I C   V I D E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9" name="Google Shape;389;p63"/>
          <p:cNvSpPr txBox="1"/>
          <p:nvPr>
            <p:ph idx="1" type="body"/>
          </p:nvPr>
        </p:nvSpPr>
        <p:spPr>
          <a:xfrm>
            <a:off x="311700" y="1941225"/>
            <a:ext cx="8520600" cy="3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NDP LIVE</a:t>
            </a: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NOTRE DAME PREP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ITB by Father Kurt Perera (feat. KJP)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4"/>
          <p:cNvSpPr txBox="1"/>
          <p:nvPr>
            <p:ph idx="1" type="body"/>
          </p:nvPr>
        </p:nvSpPr>
        <p:spPr>
          <a:xfrm>
            <a:off x="311700" y="1466900"/>
            <a:ext cx="8520600" cy="3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ALEXANDER ROMERO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ROBBIE OSTWINKLE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VERRADO HIGH SCHOOL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Cereal Box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5" name="Google Shape;395;p6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M U S I C   V I D E O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5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Mockumentary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6"/>
          <p:cNvSpPr txBox="1"/>
          <p:nvPr>
            <p:ph idx="1" type="body"/>
          </p:nvPr>
        </p:nvSpPr>
        <p:spPr>
          <a:xfrm>
            <a:off x="311700" y="1884700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McCLINTOCK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Nature Bros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6" name="Google Shape;406;p6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M O C K U M E N T A R Y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7"/>
          <p:cNvSpPr txBox="1"/>
          <p:nvPr>
            <p:ph idx="1" type="body"/>
          </p:nvPr>
        </p:nvSpPr>
        <p:spPr>
          <a:xfrm>
            <a:off x="311700" y="1704075"/>
            <a:ext cx="8520600" cy="3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NEWS TEAM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 VISTA HIGH SCHOOL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Guide to High School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2" name="Google Shape;412;p6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M O C K U M E N T A R Y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8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Podcast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311700" y="1867125"/>
            <a:ext cx="8520600" cy="4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ROZIN KIONA HERRERA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WESTWOOD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Larry Fitzgerald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2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N E W S   S T O R Y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9"/>
          <p:cNvSpPr txBox="1"/>
          <p:nvPr>
            <p:ph idx="1" type="body"/>
          </p:nvPr>
        </p:nvSpPr>
        <p:spPr>
          <a:xfrm>
            <a:off x="311700" y="1704075"/>
            <a:ext cx="8520600" cy="3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CITY HIGH SCHOOL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City High Radio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3" name="Google Shape;423;p6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 O D C A S T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|   S U P E R I O R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0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Editing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 D I T I N G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</a:t>
            </a:r>
            <a:r>
              <a:rPr i="0" lang="en" sz="27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34" name="Google Shape;434;p71"/>
          <p:cNvSpPr txBox="1"/>
          <p:nvPr>
            <p:ph idx="1" type="body"/>
          </p:nvPr>
        </p:nvSpPr>
        <p:spPr>
          <a:xfrm>
            <a:off x="311700" y="1633800"/>
            <a:ext cx="8520600" cy="4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JOSH MUELLER</a:t>
            </a: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VERRADO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Outlaw in the Badlands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 D I T I N G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40" name="Google Shape;440;p72"/>
          <p:cNvSpPr txBox="1"/>
          <p:nvPr>
            <p:ph idx="1" type="body"/>
          </p:nvPr>
        </p:nvSpPr>
        <p:spPr>
          <a:xfrm>
            <a:off x="311700" y="1844600"/>
            <a:ext cx="8520600" cy="3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WILL SHELTON</a:t>
            </a: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VERRADO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Seven by Nine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3"/>
          <p:cNvSpPr txBox="1"/>
          <p:nvPr>
            <p:ph type="title"/>
          </p:nvPr>
        </p:nvSpPr>
        <p:spPr>
          <a:xfrm>
            <a:off x="311700" y="1067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NEWSPAPER</a:t>
            </a:r>
            <a:b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79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AWARDS</a:t>
            </a:r>
            <a:endParaRPr i="0" sz="79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4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News Story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5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KENNA CASSEY and GRANT SANDS</a:t>
            </a:r>
            <a:endParaRPr b="1"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PERRY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Suspension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JACKSON MORAN</a:t>
            </a:r>
            <a:endParaRPr b="1"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BROPHY COLLEGE PREP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Sickness Comes to School: Absences on the Rise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6" name="Google Shape;456;p7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N E W S   S T O R Y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6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TYLER McCRACKEN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PERRY H.S.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Skool Live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LACEY ROBERTSON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NOTRE DAME PREP H.S.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Moth Mania: Its Cause and Treatment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2" name="Google Shape;462;p7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N E W S   S T O R Y   |   S U P E R I O R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7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Feature Story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 E A T U R E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S T O R Y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73" name="Google Shape;473;p78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ABBI VARGO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MOON VALLEY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Students, Teachers Turn to Vegetarianism for Health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CRISTA RAMOS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Culinary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PEYTON THOMPSON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SANDRA DAY O’CONNOR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Mock Crash Assembly Brings Awareness Toward Students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Feature Story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 E A T U R E   S T O R Y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79" name="Google Shape;479;p79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SARAH KANNER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Zach Paloma Personality Profile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EZRI TYLER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Transgender Student Safety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RYAN LOO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BROPHY COLLEGE PREP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Lavatory Offers Interactive Art Installation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F E A T U R E   S T O R Y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85" name="Google Shape;485;p80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CELINA CANO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MOON VALLEY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Find Relationships on School Campus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RIVER BRADSHAW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Selvidge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GEORGE ANTON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BROPHY COLLEGE PREP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Brophy Plays Its Part in Environmental Sustainability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F E A T U R E   S T O R Y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91" name="Google Shape;491;p81"/>
          <p:cNvSpPr txBox="1"/>
          <p:nvPr>
            <p:ph idx="1" type="body"/>
          </p:nvPr>
        </p:nvSpPr>
        <p:spPr>
          <a:xfrm>
            <a:off x="311700" y="900900"/>
            <a:ext cx="8520600" cy="4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DAPHNE WILLARS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GREENWAY HIGH SCHOOL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 Marriages May Lead to Baby Carriages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ERIC LINDHOLM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BROPHY COLLEGE PREP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Morris Transforms Challenging Disease into Unstoppable Courage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LACEY ROBERTSON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NOTRE DAME PREP HIGH SCHOOL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Gets Under Your Skin?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2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Sports</a:t>
            </a: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Story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3"/>
          <p:cNvSpPr txBox="1"/>
          <p:nvPr>
            <p:ph idx="1" type="body"/>
          </p:nvPr>
        </p:nvSpPr>
        <p:spPr>
          <a:xfrm>
            <a:off x="311700" y="1284725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GRANT SANDS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Tall Kids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NOAH LEDERER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BROPHY COLLEGE PREP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Students, Staff Excited for New Robson Look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JACKSON MORAN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BROPHY COLLEGE PREP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Athletics, Sports Medicine Uses Cutting-Edge Tech to Bolster Performance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2" name="Google Shape;502;p8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P O R T S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S T O R Y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4"/>
          <p:cNvSpPr txBox="1"/>
          <p:nvPr>
            <p:ph idx="1" type="body"/>
          </p:nvPr>
        </p:nvSpPr>
        <p:spPr>
          <a:xfrm>
            <a:off x="311700" y="15018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KENNA CASSEY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James Rehab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SKYLAR BROWN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NOTRE DAME PREP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Ready, Set, eSports!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8" name="Google Shape;508;p8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P O R T S  S T O R Y   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 P O R T S  S T O R Y   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14" name="Google Shape;514;p85"/>
          <p:cNvSpPr txBox="1"/>
          <p:nvPr>
            <p:ph idx="1" type="body"/>
          </p:nvPr>
        </p:nvSpPr>
        <p:spPr>
          <a:xfrm>
            <a:off x="311700" y="17679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ERIKA KRAMER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NOTRE DAME PREP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Teams Get Credit in New PE Class</a:t>
            </a:r>
            <a:endParaRPr i="1" sz="1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6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Opinion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7"/>
          <p:cNvSpPr txBox="1"/>
          <p:nvPr>
            <p:ph idx="1" type="body"/>
          </p:nvPr>
        </p:nvSpPr>
        <p:spPr>
          <a:xfrm>
            <a:off x="311700" y="1539450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VIVIAN DUONG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PERRY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Senior Vote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ISABEL BEHRENDT 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PERRY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Juul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5" name="Google Shape;525;p8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P I N I O N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8"/>
          <p:cNvSpPr txBox="1"/>
          <p:nvPr>
            <p:ph idx="1" type="body"/>
          </p:nvPr>
        </p:nvSpPr>
        <p:spPr>
          <a:xfrm>
            <a:off x="311700" y="14667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JACKSON MORAN 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BROPHY COLLEGE PREP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Musicians are Inadequate Role Models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SANDRA DAY O’CONNOR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AZMerit Poses Countless Issues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1" name="Google Shape;531;p8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O P I N I O N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311700" y="9252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STAFF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McCLINTOCK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Jazz Mad Feature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PALOMA MARTINEZ</a:t>
            </a:r>
            <a:br>
              <a:rPr lang="en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CITY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Crisis in the Desert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2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 E A T U R E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S T O R Y   |   H </a:t>
            </a:r>
            <a:r>
              <a:rPr i="0" lang="en" sz="27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9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Column Writing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0"/>
          <p:cNvSpPr txBox="1"/>
          <p:nvPr>
            <p:ph idx="1" type="body"/>
          </p:nvPr>
        </p:nvSpPr>
        <p:spPr>
          <a:xfrm>
            <a:off x="311700" y="1539450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NADINE LOURERIO</a:t>
            </a: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PERRY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Over Valentines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2" name="Google Shape;542;p9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 O L U M N   W R I T I N G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1"/>
          <p:cNvSpPr txBox="1"/>
          <p:nvPr>
            <p:ph idx="1" type="body"/>
          </p:nvPr>
        </p:nvSpPr>
        <p:spPr>
          <a:xfrm>
            <a:off x="311700" y="12471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ISABEL BEHRENDT 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PERRY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Poorly Timed Protest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HOLLY OLASZAK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PERRY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Kneeling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8" name="Google Shape;548;p9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C O L U M N   W R I T I N G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2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In-Depth Reporting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3"/>
          <p:cNvSpPr txBox="1"/>
          <p:nvPr>
            <p:ph idx="1" type="body"/>
          </p:nvPr>
        </p:nvSpPr>
        <p:spPr>
          <a:xfrm>
            <a:off x="311700" y="1267175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GEORGE ANTON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BROPHY COLLEGE PREP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Brophy Reacts to List of Priests Accused of Sexual Abuse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JOEY BOTTINI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BROPHY COLLEGE PREP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Students, Staff Members Support Senator John McCain’s Legacy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9" name="Google Shape;559;p9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 N - D E P T H   R E P O R T I N G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94"/>
          <p:cNvSpPr txBox="1"/>
          <p:nvPr>
            <p:ph idx="1" type="body"/>
          </p:nvPr>
        </p:nvSpPr>
        <p:spPr>
          <a:xfrm>
            <a:off x="311700" y="1240825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SKYLAR BROWN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NOTRE DAME PREP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Media Impacts Body Image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ERIKA KRAMER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NOTRE DAME PREP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Juul Epidemic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LACEY ROBERTSON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NOTRE DAME PREP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Rise of the Fitness Culture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5" name="Google Shape;565;p9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 N - D E P T H   R E P O R T I N G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5"/>
          <p:cNvSpPr txBox="1"/>
          <p:nvPr>
            <p:ph idx="1" type="body"/>
          </p:nvPr>
        </p:nvSpPr>
        <p:spPr>
          <a:xfrm>
            <a:off x="311700" y="15369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BERENICE ALEMAN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MOON VALLEY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Central Americans Make Way to United States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ANNA MYERS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Vape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1" name="Google Shape;571;p9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I N - D E P T H   R E P O R T I N G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6"/>
          <p:cNvSpPr txBox="1"/>
          <p:nvPr>
            <p:ph idx="1" type="body"/>
          </p:nvPr>
        </p:nvSpPr>
        <p:spPr>
          <a:xfrm>
            <a:off x="311700" y="15369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JOEY BOTTINI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BROPHY COLLEGE PREP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Reddit Thread Turns Kolbe’s Musical Passion into Career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SABRINA AREVALO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NOTRE DAME PREP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Understanding Depression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7" name="Google Shape;577;p96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I N - D E P T H   R E P O R T I N G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I N - D E P T H   R E P O R T I N G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83" name="Google Shape;583;p97"/>
          <p:cNvSpPr txBox="1"/>
          <p:nvPr>
            <p:ph idx="1" type="body"/>
          </p:nvPr>
        </p:nvSpPr>
        <p:spPr>
          <a:xfrm>
            <a:off x="311700" y="1835825"/>
            <a:ext cx="8520600" cy="3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SYDNEY HUYGE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HORIZON H.S.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Mental Illness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8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Review Writing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 E A T U R E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S T O R Y   |   E X C E L L E N T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311700" y="1712850"/>
            <a:ext cx="8520600" cy="42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SOUTH MOUNTAIN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STEM Pharmacy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SAMANTHA ZAZUETA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CITY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My Incarcerated Family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9"/>
          <p:cNvSpPr txBox="1"/>
          <p:nvPr>
            <p:ph idx="1" type="body"/>
          </p:nvPr>
        </p:nvSpPr>
        <p:spPr>
          <a:xfrm>
            <a:off x="311700" y="1425275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CHRIS BONIFAZ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SANDRA DAY O’CONNOR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Mobile Games Usher In New Era of Gaming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CRISTA RAMOS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Boba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SABRINA AREVALO and ERIKA KRAMER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NOTRE DAME PREP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Best Doughnuts in Valley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4" name="Google Shape;594;p9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 E V I E W   W R I T I N G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00"/>
          <p:cNvSpPr txBox="1"/>
          <p:nvPr>
            <p:ph idx="1" type="body"/>
          </p:nvPr>
        </p:nvSpPr>
        <p:spPr>
          <a:xfrm>
            <a:off x="311700" y="11680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EZRI TYLER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SUNNYSLOPE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Thousand Splendid Suns Review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SKYLAR BROWN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NOTRE DAME PREP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Zero Degrees Rolls In at an 8</a:t>
            </a:r>
            <a:endParaRPr i="1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LACEY ROBERTSON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NOTRE DAME PREP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Halloween 18 True to Series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0" name="Google Shape;600;p100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R E V I E W   W R I T I N G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R E V I E W   W R I T I N G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06" name="Google Shape;606;p101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AUDREY SERRANO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SANDRA DAY O’CONNOR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 Interactive ‘Black Mirror’ Episode Snatches Views</a:t>
            </a:r>
            <a:endParaRPr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RYAN LOO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BROPHY COLLEGE PREP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THUG Vividly Shows Racial Divide in America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02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Photography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3"/>
          <p:cNvSpPr txBox="1"/>
          <p:nvPr>
            <p:ph idx="1" type="body"/>
          </p:nvPr>
        </p:nvSpPr>
        <p:spPr>
          <a:xfrm>
            <a:off x="311700" y="2189475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NOAH LEDERER</a:t>
            </a:r>
            <a:r>
              <a:rPr b="1"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BROPHY COLLEGE PREP H.S.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Brophy Prepares for Upcoming Summit on Health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7" name="Google Shape;617;p103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 H O T O G R A P H Y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4"/>
          <p:cNvSpPr txBox="1"/>
          <p:nvPr>
            <p:ph idx="1" type="body"/>
          </p:nvPr>
        </p:nvSpPr>
        <p:spPr>
          <a:xfrm>
            <a:off x="311700" y="14754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JENNA LINDE</a:t>
            </a: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| PERRY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Culinary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RAYMOND LINK</a:t>
            </a: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| BROPHY COLLEGE PREP H.S.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Early Exit from Playoffs Leaves Brophy Lacrosse Motivated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3" name="Google Shape;623;p10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P H O T O G R A P H Y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P H O T O G R A P H Y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29" name="Google Shape;629;p105"/>
          <p:cNvSpPr txBox="1"/>
          <p:nvPr>
            <p:ph idx="1" type="body"/>
          </p:nvPr>
        </p:nvSpPr>
        <p:spPr>
          <a:xfrm>
            <a:off x="311700" y="11004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ANNIE BROWN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PERRY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Soccer Rain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ANNIE BROWN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PERRY H.S.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Girl Jumper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6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Portrait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07"/>
          <p:cNvSpPr txBox="1"/>
          <p:nvPr>
            <p:ph idx="1" type="body"/>
          </p:nvPr>
        </p:nvSpPr>
        <p:spPr>
          <a:xfrm>
            <a:off x="311700" y="1978650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NADINE LOURERIO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Unicycle Boy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0" name="Google Shape;640;p10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 O R T R A I T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8"/>
          <p:cNvSpPr txBox="1"/>
          <p:nvPr>
            <p:ph idx="1" type="body"/>
          </p:nvPr>
        </p:nvSpPr>
        <p:spPr>
          <a:xfrm>
            <a:off x="311700" y="20728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RAYMOND LINK </a:t>
            </a:r>
            <a:r>
              <a:rPr lang="en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BROPHY COLLEGE PREP H.S.</a:t>
            </a:r>
            <a:endParaRPr i="0" sz="2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College Board Stress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6" name="Google Shape;646;p10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P O R T R A I T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 E A T U R E   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 T O R Y   |   S U P E R I O R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311700" y="942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NDP LIVE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NOTRE DAME PREP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HIGH SCHOOL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Patron Saint Awardee 2019: George Prelock</a:t>
            </a:r>
            <a:endParaRPr i="1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GERONIMO SANCHEZ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CITY HIGH SCHOOL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Your Greatest Fear?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09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P O R T R A I T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52" name="Google Shape;652;p109"/>
          <p:cNvSpPr txBox="1"/>
          <p:nvPr>
            <p:ph idx="1" type="body"/>
          </p:nvPr>
        </p:nvSpPr>
        <p:spPr>
          <a:xfrm>
            <a:off x="311700" y="124974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ADRIAN ALCARAZ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COMBS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Outcast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EMMA FERRARO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COMBS HIGH SCHOOL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Three Headed Monster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10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Editorial Cartoon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11"/>
          <p:cNvSpPr txBox="1"/>
          <p:nvPr>
            <p:ph idx="1" type="body"/>
          </p:nvPr>
        </p:nvSpPr>
        <p:spPr>
          <a:xfrm>
            <a:off x="311700" y="20728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AENEAS ZOBEL</a:t>
            </a:r>
            <a:r>
              <a:rPr b="1" lang="en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| PERRY H.S.</a:t>
            </a:r>
            <a:endParaRPr i="0" sz="2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New Jocks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3" name="Google Shape;663;p111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E D I T O R I A L   C A R T O O N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12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E D I T O R I A L   C A R T O O N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9" name="Google Shape;669;p112"/>
          <p:cNvSpPr txBox="1"/>
          <p:nvPr>
            <p:ph idx="1" type="body"/>
          </p:nvPr>
        </p:nvSpPr>
        <p:spPr>
          <a:xfrm>
            <a:off x="311700" y="20314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JORDAN GONZALEZ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SUNNYSLOPE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Vulgar Language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13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Original Artwork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14"/>
          <p:cNvSpPr txBox="1"/>
          <p:nvPr>
            <p:ph idx="1" type="body"/>
          </p:nvPr>
        </p:nvSpPr>
        <p:spPr>
          <a:xfrm>
            <a:off x="311700" y="1952325"/>
            <a:ext cx="8520600" cy="4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REID SHNIDERMAN</a:t>
            </a: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BROPHY COLLEGE PREP H.S.</a:t>
            </a:r>
            <a:endParaRPr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Rats Illustration</a:t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0" name="Google Shape;680;p114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R I G I N A L   A R T W O R K</a:t>
            </a: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|   H O N O R A B L E   M E N T I O N</a:t>
            </a:r>
            <a:endParaRPr i="0" sz="270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5"/>
          <p:cNvSpPr txBox="1"/>
          <p:nvPr>
            <p:ph idx="1" type="body"/>
          </p:nvPr>
        </p:nvSpPr>
        <p:spPr>
          <a:xfrm>
            <a:off x="311700" y="2072799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CAMDEN ANDL</a:t>
            </a:r>
            <a:r>
              <a:rPr lang="en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BROPHY COLLEGE PREP H.S.</a:t>
            </a:r>
            <a:endParaRPr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Edition 1 - Front Cover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6" name="Google Shape;686;p115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O R I G I N A L   A R T W O R K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16"/>
          <p:cNvSpPr txBox="1"/>
          <p:nvPr>
            <p:ph type="title"/>
          </p:nvPr>
        </p:nvSpPr>
        <p:spPr>
          <a:xfrm>
            <a:off x="311700" y="172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5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Graphics</a:t>
            </a:r>
            <a:endParaRPr i="0" sz="56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17"/>
          <p:cNvSpPr txBox="1"/>
          <p:nvPr>
            <p:ph idx="1" type="body"/>
          </p:nvPr>
        </p:nvSpPr>
        <p:spPr>
          <a:xfrm>
            <a:off x="311700" y="203767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2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RHAELYN MEHAN</a:t>
            </a:r>
            <a:r>
              <a:rPr lang="en" sz="2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| PERRY H.S.</a:t>
            </a:r>
            <a:endParaRPr i="0" sz="2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Cell Phone</a:t>
            </a:r>
            <a:endParaRPr i="1"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7" name="Google Shape;697;p117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G R A P H I C S   |   E X C E L L E N T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18"/>
          <p:cNvSpPr txBox="1"/>
          <p:nvPr>
            <p:ph type="title"/>
          </p:nvPr>
        </p:nvSpPr>
        <p:spPr>
          <a:xfrm>
            <a:off x="0" y="253500"/>
            <a:ext cx="9144000" cy="57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G R A P H I C S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   |   S U P E R I O 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t/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03" name="Google Shape;703;p118"/>
          <p:cNvSpPr txBox="1"/>
          <p:nvPr>
            <p:ph idx="1" type="body"/>
          </p:nvPr>
        </p:nvSpPr>
        <p:spPr>
          <a:xfrm>
            <a:off x="311700" y="1917324"/>
            <a:ext cx="85206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b="1" lang="en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MAKAYLA GEE</a:t>
            </a:r>
            <a:endParaRPr b="1" sz="3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PERRY HIGH SCHOOL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i="1" lang="en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Vape Boy</a:t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76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